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73" r:id="rId6"/>
    <p:sldId id="270" r:id="rId7"/>
    <p:sldId id="263" r:id="rId8"/>
    <p:sldId id="264" r:id="rId9"/>
    <p:sldId id="267" r:id="rId10"/>
    <p:sldId id="271" r:id="rId11"/>
    <p:sldId id="287" r:id="rId12"/>
    <p:sldId id="291" r:id="rId13"/>
    <p:sldId id="288" r:id="rId14"/>
    <p:sldId id="289" r:id="rId15"/>
    <p:sldId id="290" r:id="rId16"/>
    <p:sldId id="268" r:id="rId17"/>
    <p:sldId id="269" r:id="rId18"/>
    <p:sldId id="281" r:id="rId19"/>
    <p:sldId id="265" r:id="rId20"/>
    <p:sldId id="282" r:id="rId21"/>
    <p:sldId id="283" r:id="rId22"/>
    <p:sldId id="272" r:id="rId23"/>
    <p:sldId id="284" r:id="rId24"/>
    <p:sldId id="285" r:id="rId25"/>
    <p:sldId id="261" r:id="rId26"/>
    <p:sldId id="262" r:id="rId27"/>
    <p:sldId id="274" r:id="rId28"/>
    <p:sldId id="275" r:id="rId29"/>
    <p:sldId id="278" r:id="rId30"/>
    <p:sldId id="276" r:id="rId31"/>
    <p:sldId id="277" r:id="rId32"/>
    <p:sldId id="266" r:id="rId33"/>
    <p:sldId id="279" r:id="rId34"/>
    <p:sldId id="280" r:id="rId35"/>
  </p:sldIdLst>
  <p:sldSz cx="24374475" cy="13716000"/>
  <p:notesSz cx="6858000" cy="9144000"/>
  <p:embeddedFontLst>
    <p:embeddedFont>
      <p:font typeface="Barlow" panose="02010600030101010101" charset="0"/>
      <p:regular r:id="rId37"/>
      <p:italic r:id="rId38"/>
      <p:boldItalic r:id="rId39"/>
    </p:embeddedFont>
    <p:embeddedFont>
      <p:font typeface="Benne" panose="02010600030101010101" charset="0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77" userDrawn="1">
          <p15:clr>
            <a:srgbClr val="A4A3A4"/>
          </p15:clr>
        </p15:guide>
        <p15:guide id="2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2EE"/>
    <a:srgbClr val="C4AE8C"/>
    <a:srgbClr val="D4C9BE"/>
    <a:srgbClr val="CCC3B4"/>
    <a:srgbClr val="F1E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560" y="1032"/>
      </p:cViewPr>
      <p:guideLst>
        <p:guide pos="7677"/>
        <p:guide orient="horz" pos="4320"/>
      </p:guideLst>
    </p:cSldViewPr>
  </p:slideViewPr>
  <p:outlineViewPr>
    <p:cViewPr>
      <p:scale>
        <a:sx n="33" d="100"/>
        <a:sy n="33" d="100"/>
      </p:scale>
      <p:origin x="0" y="-355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2A463-B2D4-4D92-8571-BFFE7FB616E0}" type="datetimeFigureOut">
              <a:rPr lang="en-ID" smtClean="0"/>
              <a:t>4/25/2021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DF598-4A0E-49D2-9F7A-B1C5A93D307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1621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CDF598-4A0E-49D2-9F7A-B1C5A93D3077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49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">
    <p:bg>
      <p:bgPr>
        <a:solidFill>
          <a:srgbClr val="F1E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915EA-2D5B-4BB0-87CE-1FD4EC7C570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77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CDF1EE-45B9-4790-AE87-F505A4904A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287" y="0"/>
            <a:ext cx="24387048" cy="13716000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135DD6-B1C5-43FA-A1B5-324FFDBBD8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79174" y="3961197"/>
            <a:ext cx="5616575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90A6856-392D-4C25-AA4E-6FE969E28B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79174" y="9977829"/>
            <a:ext cx="5616575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153AA9-AC16-4908-8D9C-0E5942DC61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44405" y="5706194"/>
            <a:ext cx="6483600" cy="2862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Master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9093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9D057A0-91F3-44F1-AB55-78CC3B82B4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779526" y="2536825"/>
            <a:ext cx="7671060" cy="9929432"/>
          </a:xfrm>
          <a:custGeom>
            <a:avLst/>
            <a:gdLst>
              <a:gd name="connsiteX0" fmla="*/ 0 w 7671060"/>
              <a:gd name="connsiteY0" fmla="*/ 0 h 9929432"/>
              <a:gd name="connsiteX1" fmla="*/ 7671060 w 7671060"/>
              <a:gd name="connsiteY1" fmla="*/ 0 h 9929432"/>
              <a:gd name="connsiteX2" fmla="*/ 7671060 w 7671060"/>
              <a:gd name="connsiteY2" fmla="*/ 9929432 h 9929432"/>
              <a:gd name="connsiteX3" fmla="*/ 0 w 7671060"/>
              <a:gd name="connsiteY3" fmla="*/ 9929432 h 992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1060" h="9929432">
                <a:moveTo>
                  <a:pt x="0" y="0"/>
                </a:moveTo>
                <a:lnTo>
                  <a:pt x="7671060" y="0"/>
                </a:lnTo>
                <a:lnTo>
                  <a:pt x="7671060" y="9929432"/>
                </a:lnTo>
                <a:lnTo>
                  <a:pt x="0" y="992943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F98EB4C-3E6E-4A21-8601-3C6C4E0A63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30253" y="3905427"/>
            <a:ext cx="7272000" cy="14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4549CEE-3DE1-40E5-81D1-D8D5A6CB3D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82069" y="6022763"/>
            <a:ext cx="7020000" cy="41832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CAFC55B-77BB-488B-A0AB-9E5766F1BA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89423" y="3329886"/>
            <a:ext cx="60912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1BADB6F-02C6-4FF3-8241-3D164DBA69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89423" y="10904904"/>
            <a:ext cx="60912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1232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3AAC9F0-47F9-4F5E-9449-01C35B10FB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563185" y="9004784"/>
            <a:ext cx="4894812" cy="4711216"/>
          </a:xfrm>
          <a:custGeom>
            <a:avLst/>
            <a:gdLst>
              <a:gd name="connsiteX0" fmla="*/ 0 w 4894812"/>
              <a:gd name="connsiteY0" fmla="*/ 0 h 4711216"/>
              <a:gd name="connsiteX1" fmla="*/ 4894812 w 4894812"/>
              <a:gd name="connsiteY1" fmla="*/ 0 h 4711216"/>
              <a:gd name="connsiteX2" fmla="*/ 4894812 w 4894812"/>
              <a:gd name="connsiteY2" fmla="*/ 4711216 h 4711216"/>
              <a:gd name="connsiteX3" fmla="*/ 0 w 4894812"/>
              <a:gd name="connsiteY3" fmla="*/ 4711216 h 471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812" h="4711216">
                <a:moveTo>
                  <a:pt x="0" y="0"/>
                </a:moveTo>
                <a:lnTo>
                  <a:pt x="4894812" y="0"/>
                </a:lnTo>
                <a:lnTo>
                  <a:pt x="4894812" y="4711216"/>
                </a:lnTo>
                <a:lnTo>
                  <a:pt x="0" y="471121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61096B-9F39-4EFC-B86D-0AA8BC6583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9479663" y="9004784"/>
            <a:ext cx="4894812" cy="4711216"/>
          </a:xfrm>
          <a:custGeom>
            <a:avLst/>
            <a:gdLst>
              <a:gd name="connsiteX0" fmla="*/ 0 w 4894812"/>
              <a:gd name="connsiteY0" fmla="*/ 0 h 4711216"/>
              <a:gd name="connsiteX1" fmla="*/ 4894812 w 4894812"/>
              <a:gd name="connsiteY1" fmla="*/ 0 h 4711216"/>
              <a:gd name="connsiteX2" fmla="*/ 4894812 w 4894812"/>
              <a:gd name="connsiteY2" fmla="*/ 4711216 h 4711216"/>
              <a:gd name="connsiteX3" fmla="*/ 0 w 4894812"/>
              <a:gd name="connsiteY3" fmla="*/ 4711216 h 471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4812" h="4711216">
                <a:moveTo>
                  <a:pt x="0" y="0"/>
                </a:moveTo>
                <a:lnTo>
                  <a:pt x="4894812" y="0"/>
                </a:lnTo>
                <a:lnTo>
                  <a:pt x="4894812" y="4711216"/>
                </a:lnTo>
                <a:lnTo>
                  <a:pt x="0" y="471121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D32BA9D-43A0-410D-A9E9-4719CBF214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251030" y="1"/>
            <a:ext cx="3123446" cy="2993933"/>
          </a:xfrm>
          <a:custGeom>
            <a:avLst/>
            <a:gdLst>
              <a:gd name="connsiteX0" fmla="*/ 0 w 3123446"/>
              <a:gd name="connsiteY0" fmla="*/ 0 h 2993933"/>
              <a:gd name="connsiteX1" fmla="*/ 3123446 w 3123446"/>
              <a:gd name="connsiteY1" fmla="*/ 0 h 2993933"/>
              <a:gd name="connsiteX2" fmla="*/ 3123446 w 3123446"/>
              <a:gd name="connsiteY2" fmla="*/ 2993933 h 2993933"/>
              <a:gd name="connsiteX3" fmla="*/ 0 w 3123446"/>
              <a:gd name="connsiteY3" fmla="*/ 2993933 h 299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3446" h="2993933">
                <a:moveTo>
                  <a:pt x="0" y="0"/>
                </a:moveTo>
                <a:lnTo>
                  <a:pt x="3123446" y="0"/>
                </a:lnTo>
                <a:lnTo>
                  <a:pt x="3123446" y="2993933"/>
                </a:lnTo>
                <a:lnTo>
                  <a:pt x="0" y="299393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78ADDB-EA6B-431B-B8D0-0C5304AC344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1266734" y="2993935"/>
            <a:ext cx="3107741" cy="3021256"/>
          </a:xfrm>
          <a:custGeom>
            <a:avLst/>
            <a:gdLst>
              <a:gd name="connsiteX0" fmla="*/ 0 w 3123446"/>
              <a:gd name="connsiteY0" fmla="*/ 0 h 2993933"/>
              <a:gd name="connsiteX1" fmla="*/ 3123446 w 3123446"/>
              <a:gd name="connsiteY1" fmla="*/ 0 h 2993933"/>
              <a:gd name="connsiteX2" fmla="*/ 3123446 w 3123446"/>
              <a:gd name="connsiteY2" fmla="*/ 2993933 h 2993933"/>
              <a:gd name="connsiteX3" fmla="*/ 0 w 3123446"/>
              <a:gd name="connsiteY3" fmla="*/ 2993933 h 299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3446" h="2993933">
                <a:moveTo>
                  <a:pt x="0" y="0"/>
                </a:moveTo>
                <a:lnTo>
                  <a:pt x="3123446" y="0"/>
                </a:lnTo>
                <a:lnTo>
                  <a:pt x="3123446" y="2993933"/>
                </a:lnTo>
                <a:lnTo>
                  <a:pt x="0" y="299393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658A33-AC29-4683-8E68-33175ECA1D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251029" y="6015190"/>
            <a:ext cx="3123446" cy="2993933"/>
          </a:xfrm>
          <a:custGeom>
            <a:avLst/>
            <a:gdLst>
              <a:gd name="connsiteX0" fmla="*/ 0 w 3123446"/>
              <a:gd name="connsiteY0" fmla="*/ 0 h 2993933"/>
              <a:gd name="connsiteX1" fmla="*/ 3123446 w 3123446"/>
              <a:gd name="connsiteY1" fmla="*/ 0 h 2993933"/>
              <a:gd name="connsiteX2" fmla="*/ 3123446 w 3123446"/>
              <a:gd name="connsiteY2" fmla="*/ 2993933 h 2993933"/>
              <a:gd name="connsiteX3" fmla="*/ 0 w 3123446"/>
              <a:gd name="connsiteY3" fmla="*/ 2993933 h 299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3446" h="2993933">
                <a:moveTo>
                  <a:pt x="0" y="0"/>
                </a:moveTo>
                <a:lnTo>
                  <a:pt x="3123446" y="0"/>
                </a:lnTo>
                <a:lnTo>
                  <a:pt x="3123446" y="2993933"/>
                </a:lnTo>
                <a:lnTo>
                  <a:pt x="0" y="299393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EA1BFF1-9918-4F3B-A247-A81D46B2CC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63501" y="1"/>
            <a:ext cx="6703233" cy="9009123"/>
          </a:xfrm>
          <a:custGeom>
            <a:avLst/>
            <a:gdLst>
              <a:gd name="connsiteX0" fmla="*/ 0 w 6703233"/>
              <a:gd name="connsiteY0" fmla="*/ 0 h 9009123"/>
              <a:gd name="connsiteX1" fmla="*/ 6703233 w 6703233"/>
              <a:gd name="connsiteY1" fmla="*/ 0 h 9009123"/>
              <a:gd name="connsiteX2" fmla="*/ 6703233 w 6703233"/>
              <a:gd name="connsiteY2" fmla="*/ 9009123 h 9009123"/>
              <a:gd name="connsiteX3" fmla="*/ 0 w 6703233"/>
              <a:gd name="connsiteY3" fmla="*/ 9009123 h 900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3233" h="9009123">
                <a:moveTo>
                  <a:pt x="0" y="0"/>
                </a:moveTo>
                <a:lnTo>
                  <a:pt x="6703233" y="0"/>
                </a:lnTo>
                <a:lnTo>
                  <a:pt x="6703233" y="9009123"/>
                </a:lnTo>
                <a:lnTo>
                  <a:pt x="0" y="900912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00A0F78-B291-4CEC-BE05-87DAE13758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89423" y="4734451"/>
            <a:ext cx="60912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142ACB2-90CA-4327-9889-07D66356D1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86237" y="4734495"/>
            <a:ext cx="6912000" cy="2862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 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9702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7FB3B-23BC-4778-82C3-4108D1686A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6739" y="4625752"/>
            <a:ext cx="2509494" cy="2808312"/>
          </a:xfrm>
          <a:custGeom>
            <a:avLst/>
            <a:gdLst>
              <a:gd name="connsiteX0" fmla="*/ 0 w 2509494"/>
              <a:gd name="connsiteY0" fmla="*/ 0 h 2808312"/>
              <a:gd name="connsiteX1" fmla="*/ 2509494 w 2509494"/>
              <a:gd name="connsiteY1" fmla="*/ 0 h 2808312"/>
              <a:gd name="connsiteX2" fmla="*/ 2509494 w 2509494"/>
              <a:gd name="connsiteY2" fmla="*/ 2808312 h 2808312"/>
              <a:gd name="connsiteX3" fmla="*/ 0 w 2509494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494" h="2808312">
                <a:moveTo>
                  <a:pt x="0" y="0"/>
                </a:moveTo>
                <a:lnTo>
                  <a:pt x="2509494" y="0"/>
                </a:lnTo>
                <a:lnTo>
                  <a:pt x="2509494" y="2808312"/>
                </a:lnTo>
                <a:lnTo>
                  <a:pt x="0" y="280831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160F533-05FE-4875-9ABB-D29CD06B4E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56739" y="8472524"/>
            <a:ext cx="2509494" cy="2808312"/>
          </a:xfrm>
          <a:custGeom>
            <a:avLst/>
            <a:gdLst>
              <a:gd name="connsiteX0" fmla="*/ 0 w 2509494"/>
              <a:gd name="connsiteY0" fmla="*/ 0 h 2808312"/>
              <a:gd name="connsiteX1" fmla="*/ 2509494 w 2509494"/>
              <a:gd name="connsiteY1" fmla="*/ 0 h 2808312"/>
              <a:gd name="connsiteX2" fmla="*/ 2509494 w 2509494"/>
              <a:gd name="connsiteY2" fmla="*/ 2808312 h 2808312"/>
              <a:gd name="connsiteX3" fmla="*/ 0 w 2509494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494" h="2808312">
                <a:moveTo>
                  <a:pt x="0" y="0"/>
                </a:moveTo>
                <a:lnTo>
                  <a:pt x="2509494" y="0"/>
                </a:lnTo>
                <a:lnTo>
                  <a:pt x="2509494" y="2808312"/>
                </a:lnTo>
                <a:lnTo>
                  <a:pt x="0" y="280831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48C8879-310A-4D48-AB9C-A7211A569C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9165" y="4625752"/>
            <a:ext cx="2509494" cy="2808312"/>
          </a:xfrm>
          <a:custGeom>
            <a:avLst/>
            <a:gdLst>
              <a:gd name="connsiteX0" fmla="*/ 0 w 2509494"/>
              <a:gd name="connsiteY0" fmla="*/ 0 h 2808312"/>
              <a:gd name="connsiteX1" fmla="*/ 2509494 w 2509494"/>
              <a:gd name="connsiteY1" fmla="*/ 0 h 2808312"/>
              <a:gd name="connsiteX2" fmla="*/ 2509494 w 2509494"/>
              <a:gd name="connsiteY2" fmla="*/ 2808312 h 2808312"/>
              <a:gd name="connsiteX3" fmla="*/ 0 w 2509494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494" h="2808312">
                <a:moveTo>
                  <a:pt x="0" y="0"/>
                </a:moveTo>
                <a:lnTo>
                  <a:pt x="2509494" y="0"/>
                </a:lnTo>
                <a:lnTo>
                  <a:pt x="2509494" y="2808312"/>
                </a:lnTo>
                <a:lnTo>
                  <a:pt x="0" y="280831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9296A5-8D4F-44B7-87C8-5DC34194C7B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539165" y="8472524"/>
            <a:ext cx="2509494" cy="2808312"/>
          </a:xfrm>
          <a:custGeom>
            <a:avLst/>
            <a:gdLst>
              <a:gd name="connsiteX0" fmla="*/ 0 w 2509494"/>
              <a:gd name="connsiteY0" fmla="*/ 0 h 2808312"/>
              <a:gd name="connsiteX1" fmla="*/ 2509494 w 2509494"/>
              <a:gd name="connsiteY1" fmla="*/ 0 h 2808312"/>
              <a:gd name="connsiteX2" fmla="*/ 2509494 w 2509494"/>
              <a:gd name="connsiteY2" fmla="*/ 2808312 h 2808312"/>
              <a:gd name="connsiteX3" fmla="*/ 0 w 2509494"/>
              <a:gd name="connsiteY3" fmla="*/ 2808312 h 2808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494" h="2808312">
                <a:moveTo>
                  <a:pt x="0" y="0"/>
                </a:moveTo>
                <a:lnTo>
                  <a:pt x="2509494" y="0"/>
                </a:lnTo>
                <a:lnTo>
                  <a:pt x="2509494" y="2808312"/>
                </a:lnTo>
                <a:lnTo>
                  <a:pt x="0" y="280831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60B38E0-9F3B-4C2C-BE8C-87A2750793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86237" y="1493568"/>
            <a:ext cx="8352000" cy="14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648C46C-3372-46D6-AE46-A6B846F2AD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29717" y="5774368"/>
            <a:ext cx="4582800" cy="129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7DF0D8C-CC75-46AE-85AE-FC6620A230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31165" y="4912073"/>
            <a:ext cx="3805200" cy="864000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24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3C9FDF8-7EBC-4FF0-8C8D-F9399E4326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431165" y="8785104"/>
            <a:ext cx="3805200" cy="864000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24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05A6303-BB59-4FC3-B3C5-2547FA0E4B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37953" y="4912073"/>
            <a:ext cx="3805200" cy="864000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24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1C6D522-B3D6-47C8-9281-6DBFDFD96E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7953" y="8785104"/>
            <a:ext cx="3805200" cy="864000"/>
          </a:xfr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24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34FEEC5-74CE-492D-B825-F41A0F37AF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36505" y="5774368"/>
            <a:ext cx="4582800" cy="129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6CF0C6A0-AD01-4F8F-90DC-8162691B2AB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429717" y="9647400"/>
            <a:ext cx="4582800" cy="129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EB8D37C-BBFE-4FDA-AD0C-13E9B1F50CE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6505" y="9647400"/>
            <a:ext cx="4582800" cy="129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162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4600720-8A9B-43E3-BE5E-970FFFF37E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0965" y="0"/>
            <a:ext cx="8132545" cy="7866112"/>
          </a:xfrm>
          <a:custGeom>
            <a:avLst/>
            <a:gdLst>
              <a:gd name="connsiteX0" fmla="*/ 0 w 8132545"/>
              <a:gd name="connsiteY0" fmla="*/ 0 h 7866112"/>
              <a:gd name="connsiteX1" fmla="*/ 8132545 w 8132545"/>
              <a:gd name="connsiteY1" fmla="*/ 0 h 7866112"/>
              <a:gd name="connsiteX2" fmla="*/ 8132545 w 8132545"/>
              <a:gd name="connsiteY2" fmla="*/ 7866112 h 7866112"/>
              <a:gd name="connsiteX3" fmla="*/ 0 w 8132545"/>
              <a:gd name="connsiteY3" fmla="*/ 7866112 h 786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2545" h="7866112">
                <a:moveTo>
                  <a:pt x="0" y="0"/>
                </a:moveTo>
                <a:lnTo>
                  <a:pt x="8132545" y="0"/>
                </a:lnTo>
                <a:lnTo>
                  <a:pt x="8132545" y="7866112"/>
                </a:lnTo>
                <a:lnTo>
                  <a:pt x="0" y="786611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3000"/>
            </a:lvl1pPr>
          </a:lstStyle>
          <a:p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88275C8-2863-48E6-A338-CD120A6FE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32545" cy="7866112"/>
          </a:xfrm>
          <a:custGeom>
            <a:avLst/>
            <a:gdLst>
              <a:gd name="connsiteX0" fmla="*/ 0 w 8132545"/>
              <a:gd name="connsiteY0" fmla="*/ 0 h 7866112"/>
              <a:gd name="connsiteX1" fmla="*/ 8132545 w 8132545"/>
              <a:gd name="connsiteY1" fmla="*/ 0 h 7866112"/>
              <a:gd name="connsiteX2" fmla="*/ 8132545 w 8132545"/>
              <a:gd name="connsiteY2" fmla="*/ 7866112 h 7866112"/>
              <a:gd name="connsiteX3" fmla="*/ 0 w 8132545"/>
              <a:gd name="connsiteY3" fmla="*/ 7866112 h 786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2545" h="7866112">
                <a:moveTo>
                  <a:pt x="0" y="0"/>
                </a:moveTo>
                <a:lnTo>
                  <a:pt x="8132545" y="0"/>
                </a:lnTo>
                <a:lnTo>
                  <a:pt x="8132545" y="7866112"/>
                </a:lnTo>
                <a:lnTo>
                  <a:pt x="0" y="786611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ADA92B-208E-44FA-BF2B-DA3006FA37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241929" y="0"/>
            <a:ext cx="8132545" cy="7866112"/>
          </a:xfrm>
          <a:custGeom>
            <a:avLst/>
            <a:gdLst>
              <a:gd name="connsiteX0" fmla="*/ 0 w 8132545"/>
              <a:gd name="connsiteY0" fmla="*/ 0 h 7866112"/>
              <a:gd name="connsiteX1" fmla="*/ 8132545 w 8132545"/>
              <a:gd name="connsiteY1" fmla="*/ 0 h 7866112"/>
              <a:gd name="connsiteX2" fmla="*/ 8132545 w 8132545"/>
              <a:gd name="connsiteY2" fmla="*/ 7866112 h 7866112"/>
              <a:gd name="connsiteX3" fmla="*/ 0 w 8132545"/>
              <a:gd name="connsiteY3" fmla="*/ 7866112 h 786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2545" h="7866112">
                <a:moveTo>
                  <a:pt x="0" y="0"/>
                </a:moveTo>
                <a:lnTo>
                  <a:pt x="8132545" y="0"/>
                </a:lnTo>
                <a:lnTo>
                  <a:pt x="8132545" y="7866112"/>
                </a:lnTo>
                <a:lnTo>
                  <a:pt x="0" y="786611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7A74F06-CC9B-4F56-B1F2-95D2B5A462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88326" y="9356888"/>
            <a:ext cx="4266000" cy="1893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E0FD11B-F13F-40AE-9593-1BB0A5847E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12457" y="481297"/>
            <a:ext cx="7347600" cy="2862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2000" spc="0">
                <a:solidFill>
                  <a:srgbClr val="F3F2EE"/>
                </a:solidFill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  </a:t>
            </a:r>
            <a:endParaRPr lang="en-ID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D58B3F4-BD98-4469-BF95-8638E15265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061187" y="9356888"/>
            <a:ext cx="4266000" cy="1893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86747EB-937B-4CFA-93B9-040AFAB10E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183147" y="9356888"/>
            <a:ext cx="4266000" cy="1893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F3519D5A-ED1F-4E2E-B0CD-5BFAB7D6A7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8326" y="8514184"/>
            <a:ext cx="4266000" cy="7164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B8428D2-7E95-4964-A73B-F48FCCCF7E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34250" y="6353944"/>
            <a:ext cx="3024000" cy="1940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  <a:endParaRPr lang="en-ID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398F63B-7A62-4E73-A316-C54350B5F0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91725" y="5520168"/>
            <a:ext cx="1861200" cy="5076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9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4538DE8-93B4-46E1-A5ED-7857D13675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61186" y="8514184"/>
            <a:ext cx="4266000" cy="7164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6F55C99-A2FE-47A6-8B54-CD16A80B29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8183146" y="8514184"/>
            <a:ext cx="4266000" cy="7164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42E40BE1-F0A0-476A-B788-5134B298F06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256637" y="5520168"/>
            <a:ext cx="1861200" cy="5076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9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4DB537C-2BAA-47A3-B4C7-6872DACC7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85344" y="5520168"/>
            <a:ext cx="1861200" cy="5076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9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08EEEE9-0D09-4DA8-9AB3-6BCA55A031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706839" y="6353944"/>
            <a:ext cx="3024000" cy="1940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  <a:endParaRPr lang="en-ID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066AAB3-9F10-45C7-AAC5-16DB6E1D50F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828799" y="6353944"/>
            <a:ext cx="3024000" cy="1940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874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2D1693-E979-40E7-A919-DE0BAE9FD8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4059445" cy="3354470"/>
          </a:xfrm>
          <a:custGeom>
            <a:avLst/>
            <a:gdLst>
              <a:gd name="connsiteX0" fmla="*/ 0 w 14059445"/>
              <a:gd name="connsiteY0" fmla="*/ 0 h 3354470"/>
              <a:gd name="connsiteX1" fmla="*/ 14059445 w 14059445"/>
              <a:gd name="connsiteY1" fmla="*/ 0 h 3354470"/>
              <a:gd name="connsiteX2" fmla="*/ 14059445 w 14059445"/>
              <a:gd name="connsiteY2" fmla="*/ 3354470 h 3354470"/>
              <a:gd name="connsiteX3" fmla="*/ 0 w 14059445"/>
              <a:gd name="connsiteY3" fmla="*/ 3354470 h 335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9445" h="3354470">
                <a:moveTo>
                  <a:pt x="0" y="0"/>
                </a:moveTo>
                <a:lnTo>
                  <a:pt x="14059445" y="0"/>
                </a:lnTo>
                <a:lnTo>
                  <a:pt x="14059445" y="3354470"/>
                </a:lnTo>
                <a:lnTo>
                  <a:pt x="0" y="335447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6A044EA-0AD8-4ABA-96E4-1C51EBAA96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60567" y="4699088"/>
            <a:ext cx="4456594" cy="14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CD3A0B-052C-440B-BBAD-11D4728E92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7283" y="4699088"/>
            <a:ext cx="4456594" cy="14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3D3DA40-7FEE-4590-8B2E-AFF0305ADBC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132619" y="4699088"/>
            <a:ext cx="4456594" cy="14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BC0F147-AB12-4E52-ACCF-7829FBAE89E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667957" y="4699088"/>
            <a:ext cx="4456594" cy="14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54D4129-4B66-4E2D-827A-0BAB553B02D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667955" y="9178248"/>
            <a:ext cx="36000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927A088-D29B-4479-925C-D2944588B2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60565" y="9972528"/>
            <a:ext cx="4248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F1190A0-4490-4CBF-B1C8-103758FF84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132617" y="9178248"/>
            <a:ext cx="36000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BD4F12E-D7AC-4376-982D-89D9365C47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7281" y="9178248"/>
            <a:ext cx="36000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12CF127-D661-4889-B7B0-583A4524F4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0565" y="9178248"/>
            <a:ext cx="36000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EF0AA1D-D755-4DAD-985C-27C5F8915D8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97281" y="9972528"/>
            <a:ext cx="4248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68CDA55-A1F7-4E53-BBD0-E6779F57895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132617" y="9972528"/>
            <a:ext cx="4248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45396F2-E58A-422D-B643-FF51E3C93D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667955" y="9972528"/>
            <a:ext cx="4248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78A9C59-7C99-43C1-8E4C-E7D49B0FAFD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172309" y="1302884"/>
            <a:ext cx="60912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3009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9E72AB-2DE6-440C-B19A-062750E4A4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203274" y="0"/>
            <a:ext cx="6171202" cy="8653830"/>
          </a:xfrm>
          <a:custGeom>
            <a:avLst/>
            <a:gdLst>
              <a:gd name="connsiteX0" fmla="*/ 0 w 6171202"/>
              <a:gd name="connsiteY0" fmla="*/ 0 h 8653830"/>
              <a:gd name="connsiteX1" fmla="*/ 6171202 w 6171202"/>
              <a:gd name="connsiteY1" fmla="*/ 0 h 8653830"/>
              <a:gd name="connsiteX2" fmla="*/ 6171202 w 6171202"/>
              <a:gd name="connsiteY2" fmla="*/ 8653830 h 8653830"/>
              <a:gd name="connsiteX3" fmla="*/ 0 w 6171202"/>
              <a:gd name="connsiteY3" fmla="*/ 8653830 h 865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1202" h="8653830">
                <a:moveTo>
                  <a:pt x="0" y="0"/>
                </a:moveTo>
                <a:lnTo>
                  <a:pt x="6171202" y="0"/>
                </a:lnTo>
                <a:lnTo>
                  <a:pt x="6171202" y="8653830"/>
                </a:lnTo>
                <a:lnTo>
                  <a:pt x="0" y="865383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4528640-3F13-4B20-AD21-25CBB198E2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5716" y="3394471"/>
            <a:ext cx="48888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64B9B3A-1178-4D06-9C02-C99AF639F4F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5716" y="4409258"/>
            <a:ext cx="4888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4CC6D3-14D5-40D7-A43D-AA3EE8D86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96156" y="7948231"/>
            <a:ext cx="48888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CD0098F-D235-480E-BBF3-9EC0EDAD36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96156" y="8963018"/>
            <a:ext cx="4888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1902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4AF7DFE-4BCE-4FD6-A421-10C8D005D8A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892251" y="3905672"/>
            <a:ext cx="4132141" cy="3744009"/>
          </a:xfrm>
          <a:custGeom>
            <a:avLst/>
            <a:gdLst>
              <a:gd name="connsiteX0" fmla="*/ 0 w 4132141"/>
              <a:gd name="connsiteY0" fmla="*/ 0 h 3744009"/>
              <a:gd name="connsiteX1" fmla="*/ 4132141 w 4132141"/>
              <a:gd name="connsiteY1" fmla="*/ 0 h 3744009"/>
              <a:gd name="connsiteX2" fmla="*/ 4132141 w 4132141"/>
              <a:gd name="connsiteY2" fmla="*/ 3744009 h 3744009"/>
              <a:gd name="connsiteX3" fmla="*/ 0 w 4132141"/>
              <a:gd name="connsiteY3" fmla="*/ 3744009 h 374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2141" h="3744009">
                <a:moveTo>
                  <a:pt x="0" y="0"/>
                </a:moveTo>
                <a:lnTo>
                  <a:pt x="4132141" y="0"/>
                </a:lnTo>
                <a:lnTo>
                  <a:pt x="4132141" y="3744009"/>
                </a:lnTo>
                <a:lnTo>
                  <a:pt x="0" y="37440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0A91B0A-0E39-4B8D-99A9-D608FD063C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414910" y="3905672"/>
            <a:ext cx="4132141" cy="3744009"/>
          </a:xfrm>
          <a:custGeom>
            <a:avLst/>
            <a:gdLst>
              <a:gd name="connsiteX0" fmla="*/ 0 w 4132141"/>
              <a:gd name="connsiteY0" fmla="*/ 0 h 3744009"/>
              <a:gd name="connsiteX1" fmla="*/ 4132141 w 4132141"/>
              <a:gd name="connsiteY1" fmla="*/ 0 h 3744009"/>
              <a:gd name="connsiteX2" fmla="*/ 4132141 w 4132141"/>
              <a:gd name="connsiteY2" fmla="*/ 3744009 h 3744009"/>
              <a:gd name="connsiteX3" fmla="*/ 0 w 4132141"/>
              <a:gd name="connsiteY3" fmla="*/ 3744009 h 374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2141" h="3744009">
                <a:moveTo>
                  <a:pt x="0" y="0"/>
                </a:moveTo>
                <a:lnTo>
                  <a:pt x="4132141" y="0"/>
                </a:lnTo>
                <a:lnTo>
                  <a:pt x="4132141" y="3744009"/>
                </a:lnTo>
                <a:lnTo>
                  <a:pt x="0" y="37440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2252118-445E-450A-94F7-D48F1885FD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60164" y="3905672"/>
            <a:ext cx="4132141" cy="3744009"/>
          </a:xfrm>
          <a:custGeom>
            <a:avLst/>
            <a:gdLst>
              <a:gd name="connsiteX0" fmla="*/ 0 w 4132141"/>
              <a:gd name="connsiteY0" fmla="*/ 0 h 3744009"/>
              <a:gd name="connsiteX1" fmla="*/ 4132141 w 4132141"/>
              <a:gd name="connsiteY1" fmla="*/ 0 h 3744009"/>
              <a:gd name="connsiteX2" fmla="*/ 4132141 w 4132141"/>
              <a:gd name="connsiteY2" fmla="*/ 3744009 h 3744009"/>
              <a:gd name="connsiteX3" fmla="*/ 0 w 4132141"/>
              <a:gd name="connsiteY3" fmla="*/ 3744009 h 374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2141" h="3744009">
                <a:moveTo>
                  <a:pt x="0" y="0"/>
                </a:moveTo>
                <a:lnTo>
                  <a:pt x="4132141" y="0"/>
                </a:lnTo>
                <a:lnTo>
                  <a:pt x="4132141" y="3744009"/>
                </a:lnTo>
                <a:lnTo>
                  <a:pt x="0" y="37440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3238308-E8BE-4011-A4A3-9A73109CF5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05421" y="3905673"/>
            <a:ext cx="4132141" cy="3744009"/>
          </a:xfrm>
          <a:custGeom>
            <a:avLst/>
            <a:gdLst>
              <a:gd name="connsiteX0" fmla="*/ 0 w 4132141"/>
              <a:gd name="connsiteY0" fmla="*/ 0 h 3744009"/>
              <a:gd name="connsiteX1" fmla="*/ 4132141 w 4132141"/>
              <a:gd name="connsiteY1" fmla="*/ 0 h 3744009"/>
              <a:gd name="connsiteX2" fmla="*/ 4132141 w 4132141"/>
              <a:gd name="connsiteY2" fmla="*/ 3744009 h 3744009"/>
              <a:gd name="connsiteX3" fmla="*/ 0 w 4132141"/>
              <a:gd name="connsiteY3" fmla="*/ 3744009 h 374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2141" h="3744009">
                <a:moveTo>
                  <a:pt x="0" y="0"/>
                </a:moveTo>
                <a:lnTo>
                  <a:pt x="4132141" y="0"/>
                </a:lnTo>
                <a:lnTo>
                  <a:pt x="4132141" y="3744009"/>
                </a:lnTo>
                <a:lnTo>
                  <a:pt x="0" y="374400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3305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BBF4FE5-FF84-4739-BD6F-9A1778E0E68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30575" y="8579309"/>
            <a:ext cx="3672408" cy="2664296"/>
          </a:xfrm>
          <a:custGeom>
            <a:avLst/>
            <a:gdLst>
              <a:gd name="connsiteX0" fmla="*/ 0 w 3672408"/>
              <a:gd name="connsiteY0" fmla="*/ 0 h 2664296"/>
              <a:gd name="connsiteX1" fmla="*/ 3672408 w 3672408"/>
              <a:gd name="connsiteY1" fmla="*/ 0 h 2664296"/>
              <a:gd name="connsiteX2" fmla="*/ 3672408 w 3672408"/>
              <a:gd name="connsiteY2" fmla="*/ 2664296 h 2664296"/>
              <a:gd name="connsiteX3" fmla="*/ 0 w 3672408"/>
              <a:gd name="connsiteY3" fmla="*/ 2664296 h 26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408" h="2664296">
                <a:moveTo>
                  <a:pt x="0" y="0"/>
                </a:moveTo>
                <a:lnTo>
                  <a:pt x="3672408" y="0"/>
                </a:lnTo>
                <a:lnTo>
                  <a:pt x="3672408" y="2664296"/>
                </a:lnTo>
                <a:lnTo>
                  <a:pt x="0" y="26642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43CEFD-3280-46AD-ABDB-EBFB7DE5C5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711073" y="7981542"/>
            <a:ext cx="3672408" cy="2664296"/>
          </a:xfrm>
          <a:custGeom>
            <a:avLst/>
            <a:gdLst>
              <a:gd name="connsiteX0" fmla="*/ 0 w 3672408"/>
              <a:gd name="connsiteY0" fmla="*/ 0 h 2664296"/>
              <a:gd name="connsiteX1" fmla="*/ 3672408 w 3672408"/>
              <a:gd name="connsiteY1" fmla="*/ 0 h 2664296"/>
              <a:gd name="connsiteX2" fmla="*/ 3672408 w 3672408"/>
              <a:gd name="connsiteY2" fmla="*/ 2664296 h 2664296"/>
              <a:gd name="connsiteX3" fmla="*/ 0 w 3672408"/>
              <a:gd name="connsiteY3" fmla="*/ 2664296 h 26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408" h="2664296">
                <a:moveTo>
                  <a:pt x="0" y="0"/>
                </a:moveTo>
                <a:lnTo>
                  <a:pt x="3672408" y="0"/>
                </a:lnTo>
                <a:lnTo>
                  <a:pt x="3672408" y="2664296"/>
                </a:lnTo>
                <a:lnTo>
                  <a:pt x="0" y="26642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DDD12A0-0561-4E44-AA8D-845D5776436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954050" y="6858000"/>
            <a:ext cx="5256583" cy="3816424"/>
          </a:xfrm>
          <a:custGeom>
            <a:avLst/>
            <a:gdLst>
              <a:gd name="connsiteX0" fmla="*/ 0 w 5256583"/>
              <a:gd name="connsiteY0" fmla="*/ 0 h 3816424"/>
              <a:gd name="connsiteX1" fmla="*/ 5256583 w 5256583"/>
              <a:gd name="connsiteY1" fmla="*/ 0 h 3816424"/>
              <a:gd name="connsiteX2" fmla="*/ 5256583 w 5256583"/>
              <a:gd name="connsiteY2" fmla="*/ 3816424 h 3816424"/>
              <a:gd name="connsiteX3" fmla="*/ 0 w 5256583"/>
              <a:gd name="connsiteY3" fmla="*/ 3816424 h 381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83" h="3816424">
                <a:moveTo>
                  <a:pt x="0" y="0"/>
                </a:moveTo>
                <a:lnTo>
                  <a:pt x="5256583" y="0"/>
                </a:lnTo>
                <a:lnTo>
                  <a:pt x="5256583" y="3816424"/>
                </a:lnTo>
                <a:lnTo>
                  <a:pt x="0" y="381642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74BAFE0-00A3-404E-844F-9E9E2295428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051333" y="2969568"/>
            <a:ext cx="3672408" cy="2664296"/>
          </a:xfrm>
          <a:custGeom>
            <a:avLst/>
            <a:gdLst>
              <a:gd name="connsiteX0" fmla="*/ 0 w 3672408"/>
              <a:gd name="connsiteY0" fmla="*/ 0 h 2664296"/>
              <a:gd name="connsiteX1" fmla="*/ 3672408 w 3672408"/>
              <a:gd name="connsiteY1" fmla="*/ 0 h 2664296"/>
              <a:gd name="connsiteX2" fmla="*/ 3672408 w 3672408"/>
              <a:gd name="connsiteY2" fmla="*/ 2664296 h 2664296"/>
              <a:gd name="connsiteX3" fmla="*/ 0 w 3672408"/>
              <a:gd name="connsiteY3" fmla="*/ 2664296 h 26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408" h="2664296">
                <a:moveTo>
                  <a:pt x="0" y="0"/>
                </a:moveTo>
                <a:lnTo>
                  <a:pt x="3672408" y="0"/>
                </a:lnTo>
                <a:lnTo>
                  <a:pt x="3672408" y="2664296"/>
                </a:lnTo>
                <a:lnTo>
                  <a:pt x="0" y="26642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F52781-C6A8-45B3-A4C0-1D079D4904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6158" y="2508934"/>
            <a:ext cx="3342569" cy="4349066"/>
          </a:xfrm>
          <a:custGeom>
            <a:avLst/>
            <a:gdLst>
              <a:gd name="connsiteX0" fmla="*/ 0 w 3342569"/>
              <a:gd name="connsiteY0" fmla="*/ 0 h 4349066"/>
              <a:gd name="connsiteX1" fmla="*/ 3342569 w 3342569"/>
              <a:gd name="connsiteY1" fmla="*/ 0 h 4349066"/>
              <a:gd name="connsiteX2" fmla="*/ 3342569 w 3342569"/>
              <a:gd name="connsiteY2" fmla="*/ 4349066 h 4349066"/>
              <a:gd name="connsiteX3" fmla="*/ 0 w 3342569"/>
              <a:gd name="connsiteY3" fmla="*/ 4349066 h 434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2569" h="4349066">
                <a:moveTo>
                  <a:pt x="0" y="0"/>
                </a:moveTo>
                <a:lnTo>
                  <a:pt x="3342569" y="0"/>
                </a:lnTo>
                <a:lnTo>
                  <a:pt x="3342569" y="4349066"/>
                </a:lnTo>
                <a:lnTo>
                  <a:pt x="0" y="434906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FB40199-B485-4E8F-A79E-87D78BEA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70815" y="4697762"/>
            <a:ext cx="5256583" cy="3816423"/>
          </a:xfrm>
          <a:custGeom>
            <a:avLst/>
            <a:gdLst>
              <a:gd name="connsiteX0" fmla="*/ 0 w 5256583"/>
              <a:gd name="connsiteY0" fmla="*/ 0 h 3816423"/>
              <a:gd name="connsiteX1" fmla="*/ 5256583 w 5256583"/>
              <a:gd name="connsiteY1" fmla="*/ 0 h 3816423"/>
              <a:gd name="connsiteX2" fmla="*/ 5256583 w 5256583"/>
              <a:gd name="connsiteY2" fmla="*/ 3816423 h 3816423"/>
              <a:gd name="connsiteX3" fmla="*/ 0 w 5256583"/>
              <a:gd name="connsiteY3" fmla="*/ 3816423 h 381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6583" h="3816423">
                <a:moveTo>
                  <a:pt x="0" y="0"/>
                </a:moveTo>
                <a:lnTo>
                  <a:pt x="5256583" y="0"/>
                </a:lnTo>
                <a:lnTo>
                  <a:pt x="5256583" y="3816423"/>
                </a:lnTo>
                <a:lnTo>
                  <a:pt x="0" y="381642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5078C48-CD6F-4F0E-B9DC-7080CF890C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86237" y="6894168"/>
            <a:ext cx="8856000" cy="14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3392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F5C9141-E15C-4425-A323-77D83102AC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29608" y="2536826"/>
            <a:ext cx="2832864" cy="2633027"/>
          </a:xfrm>
          <a:custGeom>
            <a:avLst/>
            <a:gdLst>
              <a:gd name="connsiteX0" fmla="*/ 0 w 2832864"/>
              <a:gd name="connsiteY0" fmla="*/ 0 h 2633027"/>
              <a:gd name="connsiteX1" fmla="*/ 2832864 w 2832864"/>
              <a:gd name="connsiteY1" fmla="*/ 0 h 2633027"/>
              <a:gd name="connsiteX2" fmla="*/ 2832864 w 2832864"/>
              <a:gd name="connsiteY2" fmla="*/ 2633027 h 2633027"/>
              <a:gd name="connsiteX3" fmla="*/ 0 w 2832864"/>
              <a:gd name="connsiteY3" fmla="*/ 2633027 h 263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864" h="2633027">
                <a:moveTo>
                  <a:pt x="0" y="0"/>
                </a:moveTo>
                <a:lnTo>
                  <a:pt x="2832864" y="0"/>
                </a:lnTo>
                <a:lnTo>
                  <a:pt x="2832864" y="2633027"/>
                </a:lnTo>
                <a:lnTo>
                  <a:pt x="0" y="263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77F0976-8531-4A43-820A-EDE6C6D847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80091" y="2536826"/>
            <a:ext cx="2832864" cy="2633027"/>
          </a:xfrm>
          <a:custGeom>
            <a:avLst/>
            <a:gdLst>
              <a:gd name="connsiteX0" fmla="*/ 0 w 2832864"/>
              <a:gd name="connsiteY0" fmla="*/ 0 h 2633027"/>
              <a:gd name="connsiteX1" fmla="*/ 2832864 w 2832864"/>
              <a:gd name="connsiteY1" fmla="*/ 0 h 2633027"/>
              <a:gd name="connsiteX2" fmla="*/ 2832864 w 2832864"/>
              <a:gd name="connsiteY2" fmla="*/ 2633027 h 2633027"/>
              <a:gd name="connsiteX3" fmla="*/ 0 w 2832864"/>
              <a:gd name="connsiteY3" fmla="*/ 2633027 h 263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864" h="2633027">
                <a:moveTo>
                  <a:pt x="0" y="0"/>
                </a:moveTo>
                <a:lnTo>
                  <a:pt x="2832864" y="0"/>
                </a:lnTo>
                <a:lnTo>
                  <a:pt x="2832864" y="2633027"/>
                </a:lnTo>
                <a:lnTo>
                  <a:pt x="0" y="263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9139499-56E0-4338-8E26-BBA3358D1C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30576" y="2536827"/>
            <a:ext cx="2832864" cy="2633027"/>
          </a:xfrm>
          <a:custGeom>
            <a:avLst/>
            <a:gdLst>
              <a:gd name="connsiteX0" fmla="*/ 0 w 2832864"/>
              <a:gd name="connsiteY0" fmla="*/ 0 h 2633027"/>
              <a:gd name="connsiteX1" fmla="*/ 2832864 w 2832864"/>
              <a:gd name="connsiteY1" fmla="*/ 0 h 2633027"/>
              <a:gd name="connsiteX2" fmla="*/ 2832864 w 2832864"/>
              <a:gd name="connsiteY2" fmla="*/ 2633027 h 2633027"/>
              <a:gd name="connsiteX3" fmla="*/ 0 w 2832864"/>
              <a:gd name="connsiteY3" fmla="*/ 2633027 h 263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864" h="2633027">
                <a:moveTo>
                  <a:pt x="0" y="0"/>
                </a:moveTo>
                <a:lnTo>
                  <a:pt x="2832864" y="0"/>
                </a:lnTo>
                <a:lnTo>
                  <a:pt x="2832864" y="2633027"/>
                </a:lnTo>
                <a:lnTo>
                  <a:pt x="0" y="263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F928A94-593F-4536-A827-15CF3B5334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29608" y="5577546"/>
            <a:ext cx="2832864" cy="2633027"/>
          </a:xfrm>
          <a:custGeom>
            <a:avLst/>
            <a:gdLst>
              <a:gd name="connsiteX0" fmla="*/ 0 w 2832864"/>
              <a:gd name="connsiteY0" fmla="*/ 0 h 2633027"/>
              <a:gd name="connsiteX1" fmla="*/ 2832864 w 2832864"/>
              <a:gd name="connsiteY1" fmla="*/ 0 h 2633027"/>
              <a:gd name="connsiteX2" fmla="*/ 2832864 w 2832864"/>
              <a:gd name="connsiteY2" fmla="*/ 2633027 h 2633027"/>
              <a:gd name="connsiteX3" fmla="*/ 0 w 2832864"/>
              <a:gd name="connsiteY3" fmla="*/ 2633027 h 263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864" h="2633027">
                <a:moveTo>
                  <a:pt x="0" y="0"/>
                </a:moveTo>
                <a:lnTo>
                  <a:pt x="2832864" y="0"/>
                </a:lnTo>
                <a:lnTo>
                  <a:pt x="2832864" y="2633027"/>
                </a:lnTo>
                <a:lnTo>
                  <a:pt x="0" y="263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072B87C-A988-43B1-A124-CA31ABA11F6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0091" y="5577546"/>
            <a:ext cx="2832864" cy="2633027"/>
          </a:xfrm>
          <a:custGeom>
            <a:avLst/>
            <a:gdLst>
              <a:gd name="connsiteX0" fmla="*/ 0 w 2832864"/>
              <a:gd name="connsiteY0" fmla="*/ 0 h 2633027"/>
              <a:gd name="connsiteX1" fmla="*/ 2832864 w 2832864"/>
              <a:gd name="connsiteY1" fmla="*/ 0 h 2633027"/>
              <a:gd name="connsiteX2" fmla="*/ 2832864 w 2832864"/>
              <a:gd name="connsiteY2" fmla="*/ 2633027 h 2633027"/>
              <a:gd name="connsiteX3" fmla="*/ 0 w 2832864"/>
              <a:gd name="connsiteY3" fmla="*/ 2633027 h 263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864" h="2633027">
                <a:moveTo>
                  <a:pt x="0" y="0"/>
                </a:moveTo>
                <a:lnTo>
                  <a:pt x="2832864" y="0"/>
                </a:lnTo>
                <a:lnTo>
                  <a:pt x="2832864" y="2633027"/>
                </a:lnTo>
                <a:lnTo>
                  <a:pt x="0" y="263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F5A75A8-07B1-4E80-ADBE-0301B062F5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30576" y="5577546"/>
            <a:ext cx="2832864" cy="2633027"/>
          </a:xfrm>
          <a:custGeom>
            <a:avLst/>
            <a:gdLst>
              <a:gd name="connsiteX0" fmla="*/ 0 w 2832864"/>
              <a:gd name="connsiteY0" fmla="*/ 0 h 2633027"/>
              <a:gd name="connsiteX1" fmla="*/ 2832864 w 2832864"/>
              <a:gd name="connsiteY1" fmla="*/ 0 h 2633027"/>
              <a:gd name="connsiteX2" fmla="*/ 2832864 w 2832864"/>
              <a:gd name="connsiteY2" fmla="*/ 2633027 h 2633027"/>
              <a:gd name="connsiteX3" fmla="*/ 0 w 2832864"/>
              <a:gd name="connsiteY3" fmla="*/ 2633027 h 263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864" h="2633027">
                <a:moveTo>
                  <a:pt x="0" y="0"/>
                </a:moveTo>
                <a:lnTo>
                  <a:pt x="2832864" y="0"/>
                </a:lnTo>
                <a:lnTo>
                  <a:pt x="2832864" y="2633027"/>
                </a:lnTo>
                <a:lnTo>
                  <a:pt x="0" y="263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77AC045-4BC1-4D75-B218-91A5B47A497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829608" y="8617586"/>
            <a:ext cx="2832864" cy="2633027"/>
          </a:xfrm>
          <a:custGeom>
            <a:avLst/>
            <a:gdLst>
              <a:gd name="connsiteX0" fmla="*/ 0 w 2832864"/>
              <a:gd name="connsiteY0" fmla="*/ 0 h 2633027"/>
              <a:gd name="connsiteX1" fmla="*/ 2832864 w 2832864"/>
              <a:gd name="connsiteY1" fmla="*/ 0 h 2633027"/>
              <a:gd name="connsiteX2" fmla="*/ 2832864 w 2832864"/>
              <a:gd name="connsiteY2" fmla="*/ 2633027 h 2633027"/>
              <a:gd name="connsiteX3" fmla="*/ 0 w 2832864"/>
              <a:gd name="connsiteY3" fmla="*/ 2633027 h 263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864" h="2633027">
                <a:moveTo>
                  <a:pt x="0" y="0"/>
                </a:moveTo>
                <a:lnTo>
                  <a:pt x="2832864" y="0"/>
                </a:lnTo>
                <a:lnTo>
                  <a:pt x="2832864" y="2633027"/>
                </a:lnTo>
                <a:lnTo>
                  <a:pt x="0" y="263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BA4028-6688-452B-98D5-D2B9C31EAA9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80091" y="8617586"/>
            <a:ext cx="2832864" cy="2633027"/>
          </a:xfrm>
          <a:custGeom>
            <a:avLst/>
            <a:gdLst>
              <a:gd name="connsiteX0" fmla="*/ 0 w 2832864"/>
              <a:gd name="connsiteY0" fmla="*/ 0 h 2633027"/>
              <a:gd name="connsiteX1" fmla="*/ 2832864 w 2832864"/>
              <a:gd name="connsiteY1" fmla="*/ 0 h 2633027"/>
              <a:gd name="connsiteX2" fmla="*/ 2832864 w 2832864"/>
              <a:gd name="connsiteY2" fmla="*/ 2633027 h 2633027"/>
              <a:gd name="connsiteX3" fmla="*/ 0 w 2832864"/>
              <a:gd name="connsiteY3" fmla="*/ 2633027 h 263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864" h="2633027">
                <a:moveTo>
                  <a:pt x="0" y="0"/>
                </a:moveTo>
                <a:lnTo>
                  <a:pt x="2832864" y="0"/>
                </a:lnTo>
                <a:lnTo>
                  <a:pt x="2832864" y="2633027"/>
                </a:lnTo>
                <a:lnTo>
                  <a:pt x="0" y="263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7FBFAF8-912B-4AA3-B430-CFF074AB16F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30576" y="8617586"/>
            <a:ext cx="2832864" cy="2633027"/>
          </a:xfrm>
          <a:custGeom>
            <a:avLst/>
            <a:gdLst>
              <a:gd name="connsiteX0" fmla="*/ 0 w 2832864"/>
              <a:gd name="connsiteY0" fmla="*/ 0 h 2633027"/>
              <a:gd name="connsiteX1" fmla="*/ 2832864 w 2832864"/>
              <a:gd name="connsiteY1" fmla="*/ 0 h 2633027"/>
              <a:gd name="connsiteX2" fmla="*/ 2832864 w 2832864"/>
              <a:gd name="connsiteY2" fmla="*/ 2633027 h 2633027"/>
              <a:gd name="connsiteX3" fmla="*/ 0 w 2832864"/>
              <a:gd name="connsiteY3" fmla="*/ 2633027 h 263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864" h="2633027">
                <a:moveTo>
                  <a:pt x="0" y="0"/>
                </a:moveTo>
                <a:lnTo>
                  <a:pt x="2832864" y="0"/>
                </a:lnTo>
                <a:lnTo>
                  <a:pt x="2832864" y="2633027"/>
                </a:lnTo>
                <a:lnTo>
                  <a:pt x="0" y="263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0F8CA54-2632-4152-A1A7-3B5DC5AC94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78521" y="1313662"/>
            <a:ext cx="40140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00F0971-0A60-4D7A-85CE-B661F9978B5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635509" y="8557507"/>
            <a:ext cx="7704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F0B4401-33A1-4975-98F9-FB78B7BF8C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35510" y="3022369"/>
            <a:ext cx="8352000" cy="47088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 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703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bg>
      <p:bgPr>
        <a:solidFill>
          <a:srgbClr val="F1E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5893E8-A2E7-4D43-9DF2-8AFD246F73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78825" y="2465512"/>
            <a:ext cx="7416824" cy="8784976"/>
          </a:xfrm>
          <a:custGeom>
            <a:avLst/>
            <a:gdLst>
              <a:gd name="connsiteX0" fmla="*/ 3708412 w 7416824"/>
              <a:gd name="connsiteY0" fmla="*/ 0 h 8784976"/>
              <a:gd name="connsiteX1" fmla="*/ 7416824 w 7416824"/>
              <a:gd name="connsiteY1" fmla="*/ 3708412 h 8784976"/>
              <a:gd name="connsiteX2" fmla="*/ 7416824 w 7416824"/>
              <a:gd name="connsiteY2" fmla="*/ 8784976 h 8784976"/>
              <a:gd name="connsiteX3" fmla="*/ 0 w 7416824"/>
              <a:gd name="connsiteY3" fmla="*/ 8784976 h 8784976"/>
              <a:gd name="connsiteX4" fmla="*/ 0 w 7416824"/>
              <a:gd name="connsiteY4" fmla="*/ 3708412 h 8784976"/>
              <a:gd name="connsiteX5" fmla="*/ 3708412 w 7416824"/>
              <a:gd name="connsiteY5" fmla="*/ 0 h 878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16824" h="8784976">
                <a:moveTo>
                  <a:pt x="3708412" y="0"/>
                </a:moveTo>
                <a:cubicBezTo>
                  <a:pt x="5756511" y="0"/>
                  <a:pt x="7416824" y="1660313"/>
                  <a:pt x="7416824" y="3708412"/>
                </a:cubicBezTo>
                <a:lnTo>
                  <a:pt x="7416824" y="8784976"/>
                </a:lnTo>
                <a:lnTo>
                  <a:pt x="0" y="8784976"/>
                </a:lnTo>
                <a:lnTo>
                  <a:pt x="0" y="3708412"/>
                </a:lnTo>
                <a:cubicBezTo>
                  <a:pt x="0" y="1660313"/>
                  <a:pt x="1660313" y="0"/>
                  <a:pt x="3708412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0C769F-445F-415A-A453-08D358BF19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41237" y="5386088"/>
            <a:ext cx="17892000" cy="5864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75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AEC7D4-C803-4AC2-8F44-D146840432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79174" y="811494"/>
            <a:ext cx="5616575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188DCF0-0677-4407-A2D2-3345F94C2C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933" y="12748614"/>
            <a:ext cx="21600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60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E6716D3-7D9B-489E-85CF-A301D122C6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64542" y="12748614"/>
            <a:ext cx="2160000" cy="489600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000" spc="60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1053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BD8D0EB-CEA2-4072-98BE-76608ADDAD5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052" y="7938121"/>
            <a:ext cx="3096344" cy="3392127"/>
          </a:xfrm>
          <a:custGeom>
            <a:avLst/>
            <a:gdLst>
              <a:gd name="connsiteX0" fmla="*/ 0 w 3096344"/>
              <a:gd name="connsiteY0" fmla="*/ 0 h 3392127"/>
              <a:gd name="connsiteX1" fmla="*/ 3096344 w 3096344"/>
              <a:gd name="connsiteY1" fmla="*/ 0 h 3392127"/>
              <a:gd name="connsiteX2" fmla="*/ 3096344 w 3096344"/>
              <a:gd name="connsiteY2" fmla="*/ 3392127 h 3392127"/>
              <a:gd name="connsiteX3" fmla="*/ 0 w 3096344"/>
              <a:gd name="connsiteY3" fmla="*/ 3392127 h 339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344" h="3392127">
                <a:moveTo>
                  <a:pt x="0" y="0"/>
                </a:moveTo>
                <a:lnTo>
                  <a:pt x="3096344" y="0"/>
                </a:lnTo>
                <a:lnTo>
                  <a:pt x="3096344" y="3392127"/>
                </a:lnTo>
                <a:lnTo>
                  <a:pt x="0" y="33921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FB29ECD-0B23-4257-8BEB-647FD6B582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387037" y="7938121"/>
            <a:ext cx="5616000" cy="3392127"/>
          </a:xfrm>
          <a:custGeom>
            <a:avLst/>
            <a:gdLst>
              <a:gd name="connsiteX0" fmla="*/ 0 w 5616000"/>
              <a:gd name="connsiteY0" fmla="*/ 0 h 3392127"/>
              <a:gd name="connsiteX1" fmla="*/ 5616000 w 5616000"/>
              <a:gd name="connsiteY1" fmla="*/ 0 h 3392127"/>
              <a:gd name="connsiteX2" fmla="*/ 5616000 w 5616000"/>
              <a:gd name="connsiteY2" fmla="*/ 3392127 h 3392127"/>
              <a:gd name="connsiteX3" fmla="*/ 0 w 5616000"/>
              <a:gd name="connsiteY3" fmla="*/ 3392127 h 339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16000" h="3392127">
                <a:moveTo>
                  <a:pt x="0" y="0"/>
                </a:moveTo>
                <a:lnTo>
                  <a:pt x="5616000" y="0"/>
                </a:lnTo>
                <a:lnTo>
                  <a:pt x="5616000" y="3392127"/>
                </a:lnTo>
                <a:lnTo>
                  <a:pt x="0" y="33921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3B71436-439F-4C54-8768-4D75CDCC93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90695" y="1818689"/>
            <a:ext cx="3096343" cy="3392127"/>
          </a:xfrm>
          <a:custGeom>
            <a:avLst/>
            <a:gdLst>
              <a:gd name="connsiteX0" fmla="*/ 0 w 3096343"/>
              <a:gd name="connsiteY0" fmla="*/ 0 h 3392127"/>
              <a:gd name="connsiteX1" fmla="*/ 3096343 w 3096343"/>
              <a:gd name="connsiteY1" fmla="*/ 0 h 3392127"/>
              <a:gd name="connsiteX2" fmla="*/ 3096343 w 3096343"/>
              <a:gd name="connsiteY2" fmla="*/ 3392127 h 3392127"/>
              <a:gd name="connsiteX3" fmla="*/ 0 w 3096343"/>
              <a:gd name="connsiteY3" fmla="*/ 3392127 h 339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6343" h="3392127">
                <a:moveTo>
                  <a:pt x="0" y="0"/>
                </a:moveTo>
                <a:lnTo>
                  <a:pt x="3096343" y="0"/>
                </a:lnTo>
                <a:lnTo>
                  <a:pt x="3096343" y="3392127"/>
                </a:lnTo>
                <a:lnTo>
                  <a:pt x="0" y="33921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4393BD6-9346-4854-80DF-C35BE817C1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019884" y="1818688"/>
            <a:ext cx="4205272" cy="4472248"/>
          </a:xfrm>
          <a:custGeom>
            <a:avLst/>
            <a:gdLst>
              <a:gd name="connsiteX0" fmla="*/ 0 w 4205272"/>
              <a:gd name="connsiteY0" fmla="*/ 0 h 4472248"/>
              <a:gd name="connsiteX1" fmla="*/ 4205272 w 4205272"/>
              <a:gd name="connsiteY1" fmla="*/ 0 h 4472248"/>
              <a:gd name="connsiteX2" fmla="*/ 4205272 w 4205272"/>
              <a:gd name="connsiteY2" fmla="*/ 4472248 h 4472248"/>
              <a:gd name="connsiteX3" fmla="*/ 0 w 4205272"/>
              <a:gd name="connsiteY3" fmla="*/ 4472248 h 447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5272" h="4472248">
                <a:moveTo>
                  <a:pt x="0" y="0"/>
                </a:moveTo>
                <a:lnTo>
                  <a:pt x="4205272" y="0"/>
                </a:lnTo>
                <a:lnTo>
                  <a:pt x="4205272" y="4472248"/>
                </a:lnTo>
                <a:lnTo>
                  <a:pt x="0" y="447224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DA622C2-B23D-4050-8460-982B3AB366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6469" y="4860097"/>
            <a:ext cx="14979600" cy="2862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2D9C50A-7848-4386-B65F-E5BCF9F4D5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8018" y="3110067"/>
            <a:ext cx="28800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6395D52-4787-4674-AD5B-EE955C577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94725" y="3110067"/>
            <a:ext cx="2880000" cy="489600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D5AE51-5E4C-456F-ACC1-D11CD72E03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14597" y="9411721"/>
            <a:ext cx="28800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9EE7B37-5BFA-48E5-B221-DD88AEFEB0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084841" y="9411721"/>
            <a:ext cx="28800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2032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3FD152-A05A-425F-97DD-E7047C326C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418151" y="3402023"/>
            <a:ext cx="5707527" cy="7848590"/>
          </a:xfrm>
          <a:custGeom>
            <a:avLst/>
            <a:gdLst>
              <a:gd name="connsiteX0" fmla="*/ 0 w 5707527"/>
              <a:gd name="connsiteY0" fmla="*/ 0 h 7848590"/>
              <a:gd name="connsiteX1" fmla="*/ 5707527 w 5707527"/>
              <a:gd name="connsiteY1" fmla="*/ 0 h 7848590"/>
              <a:gd name="connsiteX2" fmla="*/ 5707527 w 5707527"/>
              <a:gd name="connsiteY2" fmla="*/ 7848590 h 7848590"/>
              <a:gd name="connsiteX3" fmla="*/ 0 w 5707527"/>
              <a:gd name="connsiteY3" fmla="*/ 7848590 h 78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7527" h="7848590">
                <a:moveTo>
                  <a:pt x="0" y="0"/>
                </a:moveTo>
                <a:lnTo>
                  <a:pt x="5707527" y="0"/>
                </a:lnTo>
                <a:lnTo>
                  <a:pt x="5707527" y="7848590"/>
                </a:lnTo>
                <a:lnTo>
                  <a:pt x="0" y="784859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55E487-6D8E-4070-9986-0774879501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48799" y="3402023"/>
            <a:ext cx="5707527" cy="7848590"/>
          </a:xfrm>
          <a:custGeom>
            <a:avLst/>
            <a:gdLst>
              <a:gd name="connsiteX0" fmla="*/ 0 w 5707527"/>
              <a:gd name="connsiteY0" fmla="*/ 0 h 7848590"/>
              <a:gd name="connsiteX1" fmla="*/ 5707527 w 5707527"/>
              <a:gd name="connsiteY1" fmla="*/ 0 h 7848590"/>
              <a:gd name="connsiteX2" fmla="*/ 5707527 w 5707527"/>
              <a:gd name="connsiteY2" fmla="*/ 7848590 h 7848590"/>
              <a:gd name="connsiteX3" fmla="*/ 0 w 5707527"/>
              <a:gd name="connsiteY3" fmla="*/ 7848590 h 78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7527" h="7848590">
                <a:moveTo>
                  <a:pt x="0" y="0"/>
                </a:moveTo>
                <a:lnTo>
                  <a:pt x="5707527" y="0"/>
                </a:lnTo>
                <a:lnTo>
                  <a:pt x="5707527" y="7848590"/>
                </a:lnTo>
                <a:lnTo>
                  <a:pt x="0" y="784859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09A7A66-AF90-473C-BC5A-F489BE6000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561" y="1111538"/>
            <a:ext cx="288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CBA6856-2BEF-4AB7-9FDA-9DAA577AA5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50989" y="1404975"/>
            <a:ext cx="7704000" cy="1476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C1DC96C-FEDD-4714-BF0D-76B1486246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831914" y="1111538"/>
            <a:ext cx="288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8A4ED8F-7528-4BA2-80C3-78C6288F0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420342" y="1404975"/>
            <a:ext cx="7704000" cy="1476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5056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75D5670-CECD-48B2-80A0-78B17C8430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624725" y="3402023"/>
            <a:ext cx="5707528" cy="7848590"/>
          </a:xfrm>
          <a:custGeom>
            <a:avLst/>
            <a:gdLst>
              <a:gd name="connsiteX0" fmla="*/ 0 w 5707528"/>
              <a:gd name="connsiteY0" fmla="*/ 0 h 7848590"/>
              <a:gd name="connsiteX1" fmla="*/ 5707528 w 5707528"/>
              <a:gd name="connsiteY1" fmla="*/ 0 h 7848590"/>
              <a:gd name="connsiteX2" fmla="*/ 5707528 w 5707528"/>
              <a:gd name="connsiteY2" fmla="*/ 7848590 h 7848590"/>
              <a:gd name="connsiteX3" fmla="*/ 0 w 5707528"/>
              <a:gd name="connsiteY3" fmla="*/ 7848590 h 78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7528" h="7848590">
                <a:moveTo>
                  <a:pt x="0" y="0"/>
                </a:moveTo>
                <a:lnTo>
                  <a:pt x="5707528" y="0"/>
                </a:lnTo>
                <a:lnTo>
                  <a:pt x="5707528" y="7848590"/>
                </a:lnTo>
                <a:lnTo>
                  <a:pt x="0" y="784859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CFF0C7-D4D6-4611-8383-B588095CE1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3473" y="3402023"/>
            <a:ext cx="5707528" cy="7848590"/>
          </a:xfrm>
          <a:custGeom>
            <a:avLst/>
            <a:gdLst>
              <a:gd name="connsiteX0" fmla="*/ 0 w 5707528"/>
              <a:gd name="connsiteY0" fmla="*/ 0 h 7848590"/>
              <a:gd name="connsiteX1" fmla="*/ 5707528 w 5707528"/>
              <a:gd name="connsiteY1" fmla="*/ 0 h 7848590"/>
              <a:gd name="connsiteX2" fmla="*/ 5707528 w 5707528"/>
              <a:gd name="connsiteY2" fmla="*/ 7848590 h 7848590"/>
              <a:gd name="connsiteX3" fmla="*/ 0 w 5707528"/>
              <a:gd name="connsiteY3" fmla="*/ 7848590 h 78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7528" h="7848590">
                <a:moveTo>
                  <a:pt x="0" y="0"/>
                </a:moveTo>
                <a:lnTo>
                  <a:pt x="5707528" y="0"/>
                </a:lnTo>
                <a:lnTo>
                  <a:pt x="5707528" y="7848590"/>
                </a:lnTo>
                <a:lnTo>
                  <a:pt x="0" y="784859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FC8A06-9D35-4DA8-ABF9-D0161BF6B4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2221" y="3402023"/>
            <a:ext cx="5707528" cy="7848590"/>
          </a:xfrm>
          <a:custGeom>
            <a:avLst/>
            <a:gdLst>
              <a:gd name="connsiteX0" fmla="*/ 0 w 5707528"/>
              <a:gd name="connsiteY0" fmla="*/ 0 h 7848590"/>
              <a:gd name="connsiteX1" fmla="*/ 5707528 w 5707528"/>
              <a:gd name="connsiteY1" fmla="*/ 0 h 7848590"/>
              <a:gd name="connsiteX2" fmla="*/ 5707528 w 5707528"/>
              <a:gd name="connsiteY2" fmla="*/ 7848590 h 7848590"/>
              <a:gd name="connsiteX3" fmla="*/ 0 w 5707528"/>
              <a:gd name="connsiteY3" fmla="*/ 7848590 h 784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7528" h="7848590">
                <a:moveTo>
                  <a:pt x="0" y="0"/>
                </a:moveTo>
                <a:lnTo>
                  <a:pt x="5707528" y="0"/>
                </a:lnTo>
                <a:lnTo>
                  <a:pt x="5707528" y="7848590"/>
                </a:lnTo>
                <a:lnTo>
                  <a:pt x="0" y="784859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6E7418D-5A31-449F-8F64-97AC1E4547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038490" y="6570246"/>
            <a:ext cx="288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>
                <a:solidFill>
                  <a:schemeClr val="bg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DB3E6B-B452-4C73-8CAD-119FF6E584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8585" y="1457400"/>
            <a:ext cx="11736000" cy="1476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56546DC-DD1C-4AC9-8160-1D15562AC1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47237" y="6570246"/>
            <a:ext cx="288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>
                <a:solidFill>
                  <a:schemeClr val="bg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BAA6E1D-6A95-4733-B053-4B3A2AEC98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55985" y="6570246"/>
            <a:ext cx="288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>
                <a:solidFill>
                  <a:schemeClr val="bg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7238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D1CAB93-F886-44FE-9C5A-7A4D662EA6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956094" y="4391431"/>
            <a:ext cx="3351824" cy="4860538"/>
          </a:xfrm>
          <a:custGeom>
            <a:avLst/>
            <a:gdLst>
              <a:gd name="connsiteX0" fmla="*/ 0 w 3351824"/>
              <a:gd name="connsiteY0" fmla="*/ 0 h 4860538"/>
              <a:gd name="connsiteX1" fmla="*/ 3351824 w 3351824"/>
              <a:gd name="connsiteY1" fmla="*/ 0 h 4860538"/>
              <a:gd name="connsiteX2" fmla="*/ 3351824 w 3351824"/>
              <a:gd name="connsiteY2" fmla="*/ 4860538 h 4860538"/>
              <a:gd name="connsiteX3" fmla="*/ 0 w 3351824"/>
              <a:gd name="connsiteY3" fmla="*/ 4860538 h 48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1824" h="4860538">
                <a:moveTo>
                  <a:pt x="0" y="0"/>
                </a:moveTo>
                <a:lnTo>
                  <a:pt x="3351824" y="0"/>
                </a:lnTo>
                <a:lnTo>
                  <a:pt x="3351824" y="4860538"/>
                </a:lnTo>
                <a:lnTo>
                  <a:pt x="0" y="48605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4ECE6A4-F2F2-45A2-9997-B7DD2B54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988540" y="4778472"/>
            <a:ext cx="2818016" cy="4086454"/>
          </a:xfrm>
          <a:custGeom>
            <a:avLst/>
            <a:gdLst>
              <a:gd name="connsiteX0" fmla="*/ 0 w 2818016"/>
              <a:gd name="connsiteY0" fmla="*/ 0 h 4086454"/>
              <a:gd name="connsiteX1" fmla="*/ 2818016 w 2818016"/>
              <a:gd name="connsiteY1" fmla="*/ 0 h 4086454"/>
              <a:gd name="connsiteX2" fmla="*/ 2818016 w 2818016"/>
              <a:gd name="connsiteY2" fmla="*/ 4086454 h 4086454"/>
              <a:gd name="connsiteX3" fmla="*/ 0 w 2818016"/>
              <a:gd name="connsiteY3" fmla="*/ 4086454 h 408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8016" h="4086454">
                <a:moveTo>
                  <a:pt x="0" y="0"/>
                </a:moveTo>
                <a:lnTo>
                  <a:pt x="2818016" y="0"/>
                </a:lnTo>
                <a:lnTo>
                  <a:pt x="2818016" y="4086454"/>
                </a:lnTo>
                <a:lnTo>
                  <a:pt x="0" y="408645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342330-2D12-4137-A9B8-4EA480100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05924" y="4778472"/>
            <a:ext cx="2818016" cy="4086454"/>
          </a:xfrm>
          <a:custGeom>
            <a:avLst/>
            <a:gdLst>
              <a:gd name="connsiteX0" fmla="*/ 0 w 2818016"/>
              <a:gd name="connsiteY0" fmla="*/ 0 h 4086454"/>
              <a:gd name="connsiteX1" fmla="*/ 2818016 w 2818016"/>
              <a:gd name="connsiteY1" fmla="*/ 0 h 4086454"/>
              <a:gd name="connsiteX2" fmla="*/ 2818016 w 2818016"/>
              <a:gd name="connsiteY2" fmla="*/ 4086454 h 4086454"/>
              <a:gd name="connsiteX3" fmla="*/ 0 w 2818016"/>
              <a:gd name="connsiteY3" fmla="*/ 4086454 h 408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8016" h="4086454">
                <a:moveTo>
                  <a:pt x="0" y="0"/>
                </a:moveTo>
                <a:lnTo>
                  <a:pt x="2818016" y="0"/>
                </a:lnTo>
                <a:lnTo>
                  <a:pt x="2818016" y="4086454"/>
                </a:lnTo>
                <a:lnTo>
                  <a:pt x="0" y="408645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994523F-47A4-4077-8C4C-4EAE77DEAD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66559" y="4391431"/>
            <a:ext cx="3351824" cy="4860538"/>
          </a:xfrm>
          <a:custGeom>
            <a:avLst/>
            <a:gdLst>
              <a:gd name="connsiteX0" fmla="*/ 0 w 3351824"/>
              <a:gd name="connsiteY0" fmla="*/ 0 h 4860538"/>
              <a:gd name="connsiteX1" fmla="*/ 3351824 w 3351824"/>
              <a:gd name="connsiteY1" fmla="*/ 0 h 4860538"/>
              <a:gd name="connsiteX2" fmla="*/ 3351824 w 3351824"/>
              <a:gd name="connsiteY2" fmla="*/ 4860538 h 4860538"/>
              <a:gd name="connsiteX3" fmla="*/ 0 w 3351824"/>
              <a:gd name="connsiteY3" fmla="*/ 4860538 h 48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1824" h="4860538">
                <a:moveTo>
                  <a:pt x="0" y="0"/>
                </a:moveTo>
                <a:lnTo>
                  <a:pt x="3351824" y="0"/>
                </a:lnTo>
                <a:lnTo>
                  <a:pt x="3351824" y="4860538"/>
                </a:lnTo>
                <a:lnTo>
                  <a:pt x="0" y="48605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7CD374F-D791-4213-8E68-DCAD2723A6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99006" y="3941974"/>
            <a:ext cx="4176464" cy="5832052"/>
          </a:xfrm>
          <a:custGeom>
            <a:avLst/>
            <a:gdLst>
              <a:gd name="connsiteX0" fmla="*/ 0 w 4176464"/>
              <a:gd name="connsiteY0" fmla="*/ 0 h 5832052"/>
              <a:gd name="connsiteX1" fmla="*/ 4176464 w 4176464"/>
              <a:gd name="connsiteY1" fmla="*/ 0 h 5832052"/>
              <a:gd name="connsiteX2" fmla="*/ 4176464 w 4176464"/>
              <a:gd name="connsiteY2" fmla="*/ 5832052 h 5832052"/>
              <a:gd name="connsiteX3" fmla="*/ 0 w 4176464"/>
              <a:gd name="connsiteY3" fmla="*/ 5832052 h 5832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6464" h="5832052">
                <a:moveTo>
                  <a:pt x="0" y="0"/>
                </a:moveTo>
                <a:lnTo>
                  <a:pt x="4176464" y="0"/>
                </a:lnTo>
                <a:lnTo>
                  <a:pt x="4176464" y="5832052"/>
                </a:lnTo>
                <a:lnTo>
                  <a:pt x="0" y="58320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13D7C9-6AB3-4A4B-BD83-F449CBEF8E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79174" y="811494"/>
            <a:ext cx="5616575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7D4B83D2-79CA-44C9-AE83-362FA4BBB1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67919" y="6570246"/>
            <a:ext cx="288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B53C3C-0B70-46C7-AC30-AECC735706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2470" y="6570246"/>
            <a:ext cx="288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AA9F5A6-28FB-407B-A006-88E99E93CC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47238" y="6570246"/>
            <a:ext cx="288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B2D11DE-2154-4DCB-8D8B-951CCEA098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192005" y="6570246"/>
            <a:ext cx="288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33CD623-B6EE-4233-A039-40B8B5A4DB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926556" y="6570246"/>
            <a:ext cx="288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7538C8A-B872-4276-A16A-FDE2BD8EDA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8585" y="10479599"/>
            <a:ext cx="11736000" cy="1476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374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57806C1-84D2-4CB7-AD88-0484987CBF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71614" y="2531085"/>
            <a:ext cx="7301215" cy="8653832"/>
          </a:xfrm>
          <a:custGeom>
            <a:avLst/>
            <a:gdLst>
              <a:gd name="connsiteX0" fmla="*/ 3650607 w 7301215"/>
              <a:gd name="connsiteY0" fmla="*/ 0 h 8653832"/>
              <a:gd name="connsiteX1" fmla="*/ 7301215 w 7301215"/>
              <a:gd name="connsiteY1" fmla="*/ 4326916 h 8653832"/>
              <a:gd name="connsiteX2" fmla="*/ 3650607 w 7301215"/>
              <a:gd name="connsiteY2" fmla="*/ 8653832 h 8653832"/>
              <a:gd name="connsiteX3" fmla="*/ 0 w 7301215"/>
              <a:gd name="connsiteY3" fmla="*/ 4326916 h 8653832"/>
              <a:gd name="connsiteX4" fmla="*/ 3650607 w 7301215"/>
              <a:gd name="connsiteY4" fmla="*/ 0 h 865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215" h="8653832">
                <a:moveTo>
                  <a:pt x="3650607" y="0"/>
                </a:moveTo>
                <a:cubicBezTo>
                  <a:pt x="5666783" y="0"/>
                  <a:pt x="7301215" y="1937227"/>
                  <a:pt x="7301215" y="4326916"/>
                </a:cubicBezTo>
                <a:cubicBezTo>
                  <a:pt x="7301215" y="6716606"/>
                  <a:pt x="5666783" y="8653832"/>
                  <a:pt x="3650607" y="8653832"/>
                </a:cubicBezTo>
                <a:cubicBezTo>
                  <a:pt x="1634433" y="8653832"/>
                  <a:pt x="0" y="6716606"/>
                  <a:pt x="0" y="4326916"/>
                </a:cubicBezTo>
                <a:cubicBezTo>
                  <a:pt x="0" y="1937227"/>
                  <a:pt x="1634433" y="0"/>
                  <a:pt x="365060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0219FB4-C3C4-45C3-B9E5-5AF13534BB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8245" y="8766352"/>
            <a:ext cx="6840000" cy="1260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14C9397-9316-40C7-838D-3C78C6FCD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58245" y="4426466"/>
            <a:ext cx="7560000" cy="4248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BA9B252-1174-47EE-B592-8305D012C5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9423" y="3846768"/>
            <a:ext cx="36000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5684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9709936-6729-4B89-85CF-AD366D40BF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59446" y="2673408"/>
            <a:ext cx="7719431" cy="11042592"/>
          </a:xfrm>
          <a:custGeom>
            <a:avLst/>
            <a:gdLst>
              <a:gd name="connsiteX0" fmla="*/ 0 w 7719431"/>
              <a:gd name="connsiteY0" fmla="*/ 0 h 11042592"/>
              <a:gd name="connsiteX1" fmla="*/ 7719431 w 7719431"/>
              <a:gd name="connsiteY1" fmla="*/ 0 h 11042592"/>
              <a:gd name="connsiteX2" fmla="*/ 7719431 w 7719431"/>
              <a:gd name="connsiteY2" fmla="*/ 11042592 h 11042592"/>
              <a:gd name="connsiteX3" fmla="*/ 0 w 7719431"/>
              <a:gd name="connsiteY3" fmla="*/ 11042592 h 1104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9431" h="11042592">
                <a:moveTo>
                  <a:pt x="0" y="0"/>
                </a:moveTo>
                <a:lnTo>
                  <a:pt x="7719431" y="0"/>
                </a:lnTo>
                <a:lnTo>
                  <a:pt x="7719431" y="11042592"/>
                </a:lnTo>
                <a:lnTo>
                  <a:pt x="0" y="1104259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86D5E91-C3B4-4ED6-9B93-DB4FF5C304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38066" y="6906493"/>
            <a:ext cx="2985020" cy="3535655"/>
          </a:xfrm>
          <a:custGeom>
            <a:avLst/>
            <a:gdLst>
              <a:gd name="connsiteX0" fmla="*/ 1492510 w 2985020"/>
              <a:gd name="connsiteY0" fmla="*/ 0 h 3535655"/>
              <a:gd name="connsiteX1" fmla="*/ 2985020 w 2985020"/>
              <a:gd name="connsiteY1" fmla="*/ 1492510 h 3535655"/>
              <a:gd name="connsiteX2" fmla="*/ 2985020 w 2985020"/>
              <a:gd name="connsiteY2" fmla="*/ 3535655 h 3535655"/>
              <a:gd name="connsiteX3" fmla="*/ 0 w 2985020"/>
              <a:gd name="connsiteY3" fmla="*/ 3535655 h 3535655"/>
              <a:gd name="connsiteX4" fmla="*/ 0 w 2985020"/>
              <a:gd name="connsiteY4" fmla="*/ 1492510 h 3535655"/>
              <a:gd name="connsiteX5" fmla="*/ 1492510 w 2985020"/>
              <a:gd name="connsiteY5" fmla="*/ 0 h 353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5020" h="3535655">
                <a:moveTo>
                  <a:pt x="1492510" y="0"/>
                </a:moveTo>
                <a:cubicBezTo>
                  <a:pt x="2316800" y="0"/>
                  <a:pt x="2985020" y="668219"/>
                  <a:pt x="2985020" y="1492510"/>
                </a:cubicBezTo>
                <a:lnTo>
                  <a:pt x="2985020" y="3535655"/>
                </a:lnTo>
                <a:lnTo>
                  <a:pt x="0" y="3535655"/>
                </a:lnTo>
                <a:lnTo>
                  <a:pt x="0" y="1492510"/>
                </a:lnTo>
                <a:cubicBezTo>
                  <a:pt x="0" y="668219"/>
                  <a:pt x="668219" y="0"/>
                  <a:pt x="149251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6A103E3-1213-4A88-A77A-422BFD7574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06717" y="8963018"/>
            <a:ext cx="4888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EE280D-772C-41DF-9819-0D08BC5D36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23086" y="2123226"/>
            <a:ext cx="360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4E97208-7ED7-40F9-8A9C-053113E0EA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0575" y="4752954"/>
            <a:ext cx="8856000" cy="2862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232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305B145-B7E5-452F-8521-D6626850E5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75003" y="5132118"/>
            <a:ext cx="9445340" cy="5719708"/>
          </a:xfrm>
          <a:custGeom>
            <a:avLst/>
            <a:gdLst>
              <a:gd name="connsiteX0" fmla="*/ 0 w 9445340"/>
              <a:gd name="connsiteY0" fmla="*/ 0 h 5719708"/>
              <a:gd name="connsiteX1" fmla="*/ 9445340 w 9445340"/>
              <a:gd name="connsiteY1" fmla="*/ 0 h 5719708"/>
              <a:gd name="connsiteX2" fmla="*/ 9445340 w 9445340"/>
              <a:gd name="connsiteY2" fmla="*/ 5719708 h 5719708"/>
              <a:gd name="connsiteX3" fmla="*/ 0 w 9445340"/>
              <a:gd name="connsiteY3" fmla="*/ 5719708 h 571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5340" h="5719708">
                <a:moveTo>
                  <a:pt x="0" y="0"/>
                </a:moveTo>
                <a:lnTo>
                  <a:pt x="9445340" y="0"/>
                </a:lnTo>
                <a:lnTo>
                  <a:pt x="9445340" y="5719708"/>
                </a:lnTo>
                <a:lnTo>
                  <a:pt x="0" y="571970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6EC4EF8-2985-4ACA-949F-AC33ADB5F2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219685" y="7711587"/>
            <a:ext cx="4888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F5BB124-1D39-4F6C-84A0-ECE0CBC61CD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75003" y="2752109"/>
            <a:ext cx="9435600" cy="14760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97024FD-8E51-48D8-9F10-BA431BBC1C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219685" y="6038825"/>
            <a:ext cx="5328000" cy="1638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295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EBEE9F8-3482-47E1-8AD9-181E7CF846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974612" y="3329609"/>
            <a:ext cx="6484696" cy="8717266"/>
          </a:xfrm>
          <a:custGeom>
            <a:avLst/>
            <a:gdLst>
              <a:gd name="connsiteX0" fmla="*/ 0 w 6484696"/>
              <a:gd name="connsiteY0" fmla="*/ 0 h 8717266"/>
              <a:gd name="connsiteX1" fmla="*/ 6484696 w 6484696"/>
              <a:gd name="connsiteY1" fmla="*/ 0 h 8717266"/>
              <a:gd name="connsiteX2" fmla="*/ 6484696 w 6484696"/>
              <a:gd name="connsiteY2" fmla="*/ 8717266 h 8717266"/>
              <a:gd name="connsiteX3" fmla="*/ 0 w 6484696"/>
              <a:gd name="connsiteY3" fmla="*/ 8717266 h 8717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4696" h="8717266">
                <a:moveTo>
                  <a:pt x="0" y="0"/>
                </a:moveTo>
                <a:lnTo>
                  <a:pt x="6484696" y="0"/>
                </a:lnTo>
                <a:lnTo>
                  <a:pt x="6484696" y="8717266"/>
                </a:lnTo>
                <a:lnTo>
                  <a:pt x="0" y="871726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2378433-6295-4560-A8D2-7C6C74751A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8245" y="8766352"/>
            <a:ext cx="6840000" cy="1260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A2B1A3D-B028-48AC-898C-0BE6591DE0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58245" y="4426466"/>
            <a:ext cx="7560000" cy="4248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2B86A58-8145-4E27-92A0-2886B69530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67265" y="1262136"/>
            <a:ext cx="360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564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AD3602-920E-4CD3-B121-EDF7D499F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47239" y="2688503"/>
            <a:ext cx="8279999" cy="8280000"/>
          </a:xfrm>
          <a:custGeom>
            <a:avLst/>
            <a:gdLst>
              <a:gd name="connsiteX0" fmla="*/ 0 w 8279999"/>
              <a:gd name="connsiteY0" fmla="*/ 0 h 8280000"/>
              <a:gd name="connsiteX1" fmla="*/ 8279999 w 8279999"/>
              <a:gd name="connsiteY1" fmla="*/ 0 h 8280000"/>
              <a:gd name="connsiteX2" fmla="*/ 8279999 w 8279999"/>
              <a:gd name="connsiteY2" fmla="*/ 8280000 h 8280000"/>
              <a:gd name="connsiteX3" fmla="*/ 0 w 8279999"/>
              <a:gd name="connsiteY3" fmla="*/ 8280000 h 82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9999" h="8280000">
                <a:moveTo>
                  <a:pt x="0" y="0"/>
                </a:moveTo>
                <a:lnTo>
                  <a:pt x="8279999" y="0"/>
                </a:lnTo>
                <a:lnTo>
                  <a:pt x="8279999" y="8280000"/>
                </a:lnTo>
                <a:lnTo>
                  <a:pt x="0" y="8280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65BF2DA-0F48-44D8-8E30-F81CD3F808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18085" y="8729858"/>
            <a:ext cx="4410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3F6CEB-B504-4BFC-A91F-D8A98F2840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26170" y="4353304"/>
            <a:ext cx="11736000" cy="28620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7D9312C-4691-4EF4-860B-BC407368B8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765822" y="5078139"/>
            <a:ext cx="360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2615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B453C3A-68F1-4EE2-87BD-B206E4FED2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1792" y="2011680"/>
            <a:ext cx="7645139" cy="9703206"/>
          </a:xfrm>
          <a:custGeom>
            <a:avLst/>
            <a:gdLst>
              <a:gd name="connsiteX0" fmla="*/ 0 w 7645139"/>
              <a:gd name="connsiteY0" fmla="*/ 0 h 9703206"/>
              <a:gd name="connsiteX1" fmla="*/ 7645139 w 7645139"/>
              <a:gd name="connsiteY1" fmla="*/ 0 h 9703206"/>
              <a:gd name="connsiteX2" fmla="*/ 7645139 w 7645139"/>
              <a:gd name="connsiteY2" fmla="*/ 9703206 h 9703206"/>
              <a:gd name="connsiteX3" fmla="*/ 0 w 7645139"/>
              <a:gd name="connsiteY3" fmla="*/ 9703206 h 970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45139" h="9703206">
                <a:moveTo>
                  <a:pt x="0" y="0"/>
                </a:moveTo>
                <a:lnTo>
                  <a:pt x="7645139" y="0"/>
                </a:lnTo>
                <a:lnTo>
                  <a:pt x="7645139" y="9703206"/>
                </a:lnTo>
                <a:lnTo>
                  <a:pt x="0" y="970320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72AE09A-166C-44E8-9CC4-C58CBA97E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994725" y="8951395"/>
            <a:ext cx="5184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87B7E4E-5B45-4A8C-9C0B-FDA6FF8306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74869" y="3473946"/>
            <a:ext cx="11736000" cy="2862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0EB949E-A98F-4EDD-A6D3-19486DF48B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994725" y="7217691"/>
            <a:ext cx="5400000" cy="1638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404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748FCAD-791A-45AB-A306-7BF2630422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79174" y="811494"/>
            <a:ext cx="5616575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0EC63CF-E697-4E55-8E79-A2B4501B272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3691" y="8695572"/>
            <a:ext cx="8766000" cy="19404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638AFF6-BF65-41BE-B73B-BE2BAA688B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25627" y="3905898"/>
            <a:ext cx="8276400" cy="7812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8D82874-716E-46F8-BBD5-D3ACB4CD6E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476113" y="3905897"/>
            <a:ext cx="2030400" cy="504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6ACCBC0-4808-46F1-9241-E6FE2429DC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570784" y="3905897"/>
            <a:ext cx="2030400" cy="504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4F9B2D0-3701-40CB-945C-B4E1DBD102A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974579" y="3905897"/>
            <a:ext cx="2030400" cy="504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9209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5C5D59F-2566-415F-B605-FBD7054F80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59446" y="8"/>
            <a:ext cx="8946232" cy="13715989"/>
          </a:xfrm>
          <a:custGeom>
            <a:avLst/>
            <a:gdLst>
              <a:gd name="connsiteX0" fmla="*/ 0 w 8946232"/>
              <a:gd name="connsiteY0" fmla="*/ 0 h 13715989"/>
              <a:gd name="connsiteX1" fmla="*/ 8946232 w 8946232"/>
              <a:gd name="connsiteY1" fmla="*/ 0 h 13715989"/>
              <a:gd name="connsiteX2" fmla="*/ 8946232 w 8946232"/>
              <a:gd name="connsiteY2" fmla="*/ 13715989 h 13715989"/>
              <a:gd name="connsiteX3" fmla="*/ 0 w 8946232"/>
              <a:gd name="connsiteY3" fmla="*/ 13715989 h 1371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6232" h="13715989">
                <a:moveTo>
                  <a:pt x="0" y="0"/>
                </a:moveTo>
                <a:lnTo>
                  <a:pt x="8946232" y="0"/>
                </a:lnTo>
                <a:lnTo>
                  <a:pt x="8946232" y="13715989"/>
                </a:lnTo>
                <a:lnTo>
                  <a:pt x="0" y="1371598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4049E6B-31C6-44DF-B00C-EAC742E6CB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50901" y="4949458"/>
            <a:ext cx="3817088" cy="3817087"/>
          </a:xfrm>
          <a:custGeom>
            <a:avLst/>
            <a:gdLst>
              <a:gd name="connsiteX0" fmla="*/ 0 w 3817088"/>
              <a:gd name="connsiteY0" fmla="*/ 0 h 3817087"/>
              <a:gd name="connsiteX1" fmla="*/ 3817088 w 3817088"/>
              <a:gd name="connsiteY1" fmla="*/ 0 h 3817087"/>
              <a:gd name="connsiteX2" fmla="*/ 3817088 w 3817088"/>
              <a:gd name="connsiteY2" fmla="*/ 3817087 h 3817087"/>
              <a:gd name="connsiteX3" fmla="*/ 0 w 3817088"/>
              <a:gd name="connsiteY3" fmla="*/ 3817087 h 3817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7088" h="3817087">
                <a:moveTo>
                  <a:pt x="0" y="0"/>
                </a:moveTo>
                <a:lnTo>
                  <a:pt x="3817088" y="0"/>
                </a:lnTo>
                <a:lnTo>
                  <a:pt x="3817088" y="3817087"/>
                </a:lnTo>
                <a:lnTo>
                  <a:pt x="0" y="38170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 b="0"/>
            </a:lvl1pPr>
          </a:lstStyle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9BFF83-C0EE-419F-8D67-0CAECA9E99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0590" y="5220000"/>
            <a:ext cx="4888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F20DDB-A513-43B1-A92A-2CCD98E6FB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94580" y="8805510"/>
            <a:ext cx="11736000" cy="2862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A4C0531-D943-4E1E-BA47-72072BB50F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70590" y="4205213"/>
            <a:ext cx="50328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2532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89986DA-AA57-46BC-94EB-D2FCBCC170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086648"/>
            <a:ext cx="14059445" cy="8629352"/>
          </a:xfrm>
          <a:custGeom>
            <a:avLst/>
            <a:gdLst>
              <a:gd name="connsiteX0" fmla="*/ 0 w 14059445"/>
              <a:gd name="connsiteY0" fmla="*/ 0 h 8629352"/>
              <a:gd name="connsiteX1" fmla="*/ 14059445 w 14059445"/>
              <a:gd name="connsiteY1" fmla="*/ 0 h 8629352"/>
              <a:gd name="connsiteX2" fmla="*/ 14059445 w 14059445"/>
              <a:gd name="connsiteY2" fmla="*/ 8629352 h 8629352"/>
              <a:gd name="connsiteX3" fmla="*/ 0 w 14059445"/>
              <a:gd name="connsiteY3" fmla="*/ 8629352 h 862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9445" h="8629352">
                <a:moveTo>
                  <a:pt x="0" y="0"/>
                </a:moveTo>
                <a:lnTo>
                  <a:pt x="14059445" y="0"/>
                </a:lnTo>
                <a:lnTo>
                  <a:pt x="14059445" y="8629352"/>
                </a:lnTo>
                <a:lnTo>
                  <a:pt x="0" y="86293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7EB336A-B747-4F0F-8948-F295F00AB6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507717" y="8951395"/>
            <a:ext cx="5184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47A63-BC71-428B-B5CF-D9FF20533E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0493" y="539616"/>
            <a:ext cx="11736000" cy="2862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F34C335-62E4-4CBA-8C78-DAFF358B30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507717" y="7217691"/>
            <a:ext cx="5400000" cy="1638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9217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10EB664-AE9F-4376-A6D5-BD5BE36875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83382" y="2537520"/>
            <a:ext cx="8295495" cy="11178480"/>
          </a:xfrm>
          <a:custGeom>
            <a:avLst/>
            <a:gdLst>
              <a:gd name="connsiteX0" fmla="*/ 0 w 8295495"/>
              <a:gd name="connsiteY0" fmla="*/ 0 h 10844476"/>
              <a:gd name="connsiteX1" fmla="*/ 8295495 w 8295495"/>
              <a:gd name="connsiteY1" fmla="*/ 0 h 10844476"/>
              <a:gd name="connsiteX2" fmla="*/ 8295495 w 8295495"/>
              <a:gd name="connsiteY2" fmla="*/ 10844476 h 10844476"/>
              <a:gd name="connsiteX3" fmla="*/ 0 w 8295495"/>
              <a:gd name="connsiteY3" fmla="*/ 10844476 h 1084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5495" h="10844476">
                <a:moveTo>
                  <a:pt x="0" y="0"/>
                </a:moveTo>
                <a:lnTo>
                  <a:pt x="8295495" y="0"/>
                </a:lnTo>
                <a:lnTo>
                  <a:pt x="8295495" y="10844476"/>
                </a:lnTo>
                <a:lnTo>
                  <a:pt x="0" y="1084447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B81BC39-59B0-4C70-A376-E11923E366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8245" y="8766352"/>
            <a:ext cx="6840000" cy="1260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C73D12B-11DF-45D8-AADD-283BBB0E93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58245" y="4426466"/>
            <a:ext cx="7560000" cy="4248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0CCBCDB-BEC3-4444-9045-4A680B8EC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89423" y="3846768"/>
            <a:ext cx="60912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6803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1C789B-460E-47D2-ABA7-7A42B319EFD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84180" y="2531086"/>
            <a:ext cx="3690296" cy="8653831"/>
          </a:xfrm>
          <a:custGeom>
            <a:avLst/>
            <a:gdLst>
              <a:gd name="connsiteX0" fmla="*/ 0 w 3690296"/>
              <a:gd name="connsiteY0" fmla="*/ 0 h 8653831"/>
              <a:gd name="connsiteX1" fmla="*/ 3690296 w 3690296"/>
              <a:gd name="connsiteY1" fmla="*/ 0 h 8653831"/>
              <a:gd name="connsiteX2" fmla="*/ 3690296 w 3690296"/>
              <a:gd name="connsiteY2" fmla="*/ 8653831 h 8653831"/>
              <a:gd name="connsiteX3" fmla="*/ 0 w 3690296"/>
              <a:gd name="connsiteY3" fmla="*/ 8653831 h 865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0296" h="8653831">
                <a:moveTo>
                  <a:pt x="0" y="0"/>
                </a:moveTo>
                <a:lnTo>
                  <a:pt x="3690296" y="0"/>
                </a:lnTo>
                <a:lnTo>
                  <a:pt x="3690296" y="8653831"/>
                </a:lnTo>
                <a:lnTo>
                  <a:pt x="0" y="865383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4AFAF2-1CC9-4A16-BEB7-E7A8449689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28117" y="2531086"/>
            <a:ext cx="7301215" cy="8653831"/>
          </a:xfrm>
          <a:custGeom>
            <a:avLst/>
            <a:gdLst>
              <a:gd name="connsiteX0" fmla="*/ 0 w 7301215"/>
              <a:gd name="connsiteY0" fmla="*/ 0 h 8653831"/>
              <a:gd name="connsiteX1" fmla="*/ 7301215 w 7301215"/>
              <a:gd name="connsiteY1" fmla="*/ 0 h 8653831"/>
              <a:gd name="connsiteX2" fmla="*/ 7301215 w 7301215"/>
              <a:gd name="connsiteY2" fmla="*/ 8653831 h 8653831"/>
              <a:gd name="connsiteX3" fmla="*/ 0 w 7301215"/>
              <a:gd name="connsiteY3" fmla="*/ 8653831 h 8653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215" h="8653831">
                <a:moveTo>
                  <a:pt x="0" y="0"/>
                </a:moveTo>
                <a:lnTo>
                  <a:pt x="7301215" y="0"/>
                </a:lnTo>
                <a:lnTo>
                  <a:pt x="7301215" y="8653831"/>
                </a:lnTo>
                <a:lnTo>
                  <a:pt x="0" y="865383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B464865-B0B1-4BBE-9A02-C1462FEE7A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445089" y="6300120"/>
            <a:ext cx="4888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A71310C-46C5-4234-9A91-9850F22025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445089" y="5285333"/>
            <a:ext cx="48888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8FB57F0-DEB7-44F0-91BA-879999DB2E9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0575" y="4733658"/>
            <a:ext cx="5544000" cy="4248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E9093C3-2870-49E1-AF3C-D96548E0A3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2221" y="2090384"/>
            <a:ext cx="3600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891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73CA197-EC3D-4D8B-B585-1808D5CEE6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2182" y="4913786"/>
            <a:ext cx="7719430" cy="8802215"/>
          </a:xfrm>
          <a:custGeom>
            <a:avLst/>
            <a:gdLst>
              <a:gd name="connsiteX0" fmla="*/ 0 w 7719430"/>
              <a:gd name="connsiteY0" fmla="*/ 0 h 8802215"/>
              <a:gd name="connsiteX1" fmla="*/ 7719430 w 7719430"/>
              <a:gd name="connsiteY1" fmla="*/ 0 h 8802215"/>
              <a:gd name="connsiteX2" fmla="*/ 7719430 w 7719430"/>
              <a:gd name="connsiteY2" fmla="*/ 8802215 h 8802215"/>
              <a:gd name="connsiteX3" fmla="*/ 0 w 7719430"/>
              <a:gd name="connsiteY3" fmla="*/ 8802215 h 880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9430" h="8802215">
                <a:moveTo>
                  <a:pt x="0" y="0"/>
                </a:moveTo>
                <a:lnTo>
                  <a:pt x="7719430" y="0"/>
                </a:lnTo>
                <a:lnTo>
                  <a:pt x="7719430" y="8802215"/>
                </a:lnTo>
                <a:lnTo>
                  <a:pt x="0" y="88022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C798653-E89C-45B4-BDB7-BEC27419BC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54371" y="6011299"/>
            <a:ext cx="4888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2D617A6-E205-4862-8A13-331AEBF1DF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86237" y="539616"/>
            <a:ext cx="11736000" cy="2862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67D8416-5DBB-49A3-9533-691FA409D4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454371" y="4996512"/>
            <a:ext cx="48888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C850440-6605-43E9-A281-450835B505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454371" y="8957741"/>
            <a:ext cx="48888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08564FB-86CD-4EBF-ABA7-68C75D6C8C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454371" y="9972528"/>
            <a:ext cx="4888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21472A6-21A6-42B8-A2E5-47D4178CA3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89423" y="10720536"/>
            <a:ext cx="36000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299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9ED11BD-7F74-4024-AEC7-901819DBD8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73138" y="3940910"/>
            <a:ext cx="6171202" cy="7309578"/>
          </a:xfrm>
          <a:custGeom>
            <a:avLst/>
            <a:gdLst>
              <a:gd name="connsiteX0" fmla="*/ 0 w 6171202"/>
              <a:gd name="connsiteY0" fmla="*/ 0 h 7309578"/>
              <a:gd name="connsiteX1" fmla="*/ 6171202 w 6171202"/>
              <a:gd name="connsiteY1" fmla="*/ 0 h 7309578"/>
              <a:gd name="connsiteX2" fmla="*/ 6171202 w 6171202"/>
              <a:gd name="connsiteY2" fmla="*/ 7309578 h 7309578"/>
              <a:gd name="connsiteX3" fmla="*/ 0 w 6171202"/>
              <a:gd name="connsiteY3" fmla="*/ 7309578 h 730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1202" h="7309578">
                <a:moveTo>
                  <a:pt x="0" y="0"/>
                </a:moveTo>
                <a:lnTo>
                  <a:pt x="6171202" y="0"/>
                </a:lnTo>
                <a:lnTo>
                  <a:pt x="6171202" y="7309578"/>
                </a:lnTo>
                <a:lnTo>
                  <a:pt x="0" y="730957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BC274C8-5E8A-4D9D-A601-DD064CFC60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2444" y="5134971"/>
            <a:ext cx="75816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FBAF1B2-1192-4AB7-8938-FB7E4D6DB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90493" y="539616"/>
            <a:ext cx="11736000" cy="2862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E45075B-A9D6-4876-AE30-5BF3381E8C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032444" y="8327352"/>
            <a:ext cx="7581600" cy="3499200"/>
          </a:xfrm>
        </p:spPr>
        <p:txBody>
          <a:bodyPr>
            <a:normAutofit/>
          </a:bodyPr>
          <a:lstStyle>
            <a:lvl1pPr marL="342900" indent="-342900" algn="l">
              <a:lnSpc>
                <a:spcPct val="2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1EDCB99-2820-4018-80CE-20808B130F8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032443" y="4120184"/>
            <a:ext cx="69300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EB71477-1EE7-4216-AE1B-94FF1E0CF9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32443" y="7548058"/>
            <a:ext cx="69300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050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75FD4ED-CBF1-463B-A40A-1DE05956C6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083780" y="9727519"/>
            <a:ext cx="2587194" cy="2475356"/>
          </a:xfrm>
          <a:custGeom>
            <a:avLst/>
            <a:gdLst>
              <a:gd name="connsiteX0" fmla="*/ 0 w 2587194"/>
              <a:gd name="connsiteY0" fmla="*/ 0 h 2475356"/>
              <a:gd name="connsiteX1" fmla="*/ 2587194 w 2587194"/>
              <a:gd name="connsiteY1" fmla="*/ 0 h 2475356"/>
              <a:gd name="connsiteX2" fmla="*/ 2587194 w 2587194"/>
              <a:gd name="connsiteY2" fmla="*/ 2475356 h 2475356"/>
              <a:gd name="connsiteX3" fmla="*/ 0 w 2587194"/>
              <a:gd name="connsiteY3" fmla="*/ 2475356 h 247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7194" h="2475356">
                <a:moveTo>
                  <a:pt x="0" y="0"/>
                </a:moveTo>
                <a:lnTo>
                  <a:pt x="2587194" y="0"/>
                </a:lnTo>
                <a:lnTo>
                  <a:pt x="2587194" y="2475356"/>
                </a:lnTo>
                <a:lnTo>
                  <a:pt x="0" y="247535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6BAC24-994F-42FB-BD01-58527F826D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26797" y="3906533"/>
            <a:ext cx="12528000" cy="4644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1CF31E0-89FA-4AFF-8E60-58EC7CD41F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9423" y="539616"/>
            <a:ext cx="11736000" cy="2862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4636FE3-2DEA-4DC3-9B36-481E36A994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89423" y="10904904"/>
            <a:ext cx="36000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4035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7574CD5-0943-4953-AAC1-FF00C5ED8F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65570" y="539294"/>
            <a:ext cx="11736000" cy="2862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8493715-F424-49DA-909C-10E33E09E0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060567" y="4699088"/>
            <a:ext cx="4456594" cy="14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8F716FA-07EC-475C-A782-C8667FC3E0B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97283" y="4699088"/>
            <a:ext cx="4456594" cy="14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31AB4A-C331-4103-844B-7DFFF3043D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132619" y="4699088"/>
            <a:ext cx="4456594" cy="14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55103E5-0B07-402A-ADAA-09FEDD38BB2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667957" y="4699088"/>
            <a:ext cx="4456594" cy="1476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F2BDC3F-EBED-4B2B-9F3D-F17096D2B7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667955" y="9178248"/>
            <a:ext cx="36000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2EBA3B4-7566-4B62-BD5C-1A4F8BCBBD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60565" y="9972528"/>
            <a:ext cx="4248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DCDEFFC-8A53-422A-9C6A-98ACA04627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132617" y="9178248"/>
            <a:ext cx="36000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FA502383-2C3E-4F9D-A5C6-CB5DA236222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597281" y="9178248"/>
            <a:ext cx="36000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D986CBEE-4439-4758-8C8F-98938C5AEA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0565" y="9178248"/>
            <a:ext cx="36000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F0A4A834-61E5-4A17-81D0-BF40340309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97281" y="9972528"/>
            <a:ext cx="4248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C402C327-7395-4DD3-BC67-CDE2366BE00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132617" y="9972528"/>
            <a:ext cx="4248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4CB0EAD-64D3-4AB5-90B7-A30F54B452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667955" y="9972528"/>
            <a:ext cx="42480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837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721CCC4-AC56-48E2-A573-64138E7CA3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86237" y="4734495"/>
            <a:ext cx="11736000" cy="28620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E3262A9-3A1C-424D-BDBC-C27DC752E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9423" y="4734451"/>
            <a:ext cx="6091200" cy="4896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DEF732B-4CA9-4AD3-B597-83EB59CEC0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71413" y="3394471"/>
            <a:ext cx="48888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783E5D0-C8ED-464A-B988-C0F9BD8625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771413" y="4409258"/>
            <a:ext cx="4888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CB511B6-DFAC-4317-853F-A9D73B10499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731853" y="7948231"/>
            <a:ext cx="48888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9144AC0-2B47-4CC0-B9D3-9DF28041CD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731853" y="8963018"/>
            <a:ext cx="4888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871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89F59D2-80CC-47FD-80F9-AE956E8097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8327" y="2172144"/>
            <a:ext cx="4464000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A0CA3A-529F-4A32-B2E7-C3E5927C3E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58045" y="3693893"/>
            <a:ext cx="18147600" cy="8402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4B90847-E2FE-4696-93CD-BB8CB91609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6200000">
            <a:off x="18639350" y="3989319"/>
            <a:ext cx="4464000" cy="950400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2000" spc="60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0004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26901EB-9E4A-4650-AE48-68100BA59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6147" y="5580390"/>
            <a:ext cx="3736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B593399-B576-4323-9E37-906606A8FB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47849" y="1961456"/>
            <a:ext cx="6930000" cy="705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588B1A6-C1DB-445E-BF4D-00FCC964BB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82971" y="5580390"/>
            <a:ext cx="3736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F0DD202-2D3A-4CF6-B855-31D03B1FEE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099795" y="5580390"/>
            <a:ext cx="3736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3384CAD-44CF-4AA5-9184-BC16313CFE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0563" y="10404576"/>
            <a:ext cx="3736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B450A67-D1D4-43FF-B543-C2AB30E846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4427387" y="10404576"/>
            <a:ext cx="3736800" cy="163800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1B41C41-CDEC-44A4-ACF4-D937E08CF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86237" y="2970369"/>
            <a:ext cx="4824000" cy="24768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D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CE923DE-5834-47B2-A5B1-8C5B7C4BD5E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603061" y="2970369"/>
            <a:ext cx="4824000" cy="24768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D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12E899E-7814-482F-8B1A-660D6683A4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019885" y="2970369"/>
            <a:ext cx="4824000" cy="24768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D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FBD17B8-8FA7-457E-81EF-735EDCBA39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30653" y="7794905"/>
            <a:ext cx="4824000" cy="24768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D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5F818DC-2976-4195-897C-9810B89ED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347477" y="7794905"/>
            <a:ext cx="4824000" cy="24768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00" spc="0">
                <a:solidFill>
                  <a:schemeClr val="tx1"/>
                </a:solidFill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0000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596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602EBF5-7CC5-40B7-90BB-D72CD80277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79174" y="811494"/>
            <a:ext cx="5616575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836485E-97E4-4C48-BA9F-DE585B21A0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829" y="2536725"/>
            <a:ext cx="24346800" cy="840240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2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3773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F3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78725" y="12659845"/>
            <a:ext cx="5616000" cy="489600"/>
          </a:xfrm>
        </p:spPr>
        <p:txBody>
          <a:bodyPr/>
          <a:lstStyle>
            <a:lvl1pPr algn="ctr">
              <a:lnSpc>
                <a:spcPct val="150000"/>
              </a:lnSpc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ID" dirty="0"/>
              <a:t>Page – </a:t>
            </a:r>
            <a:fld id="{18F915EA-2D5B-4BB0-87CE-1FD4EC7C570E}" type="slidenum">
              <a:rPr lang="en-ID" smtClean="0"/>
              <a:pPr/>
              <a:t>‹#›</a:t>
            </a:fld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8B4A5B-62BA-4E9D-B9BB-CBA5FE2019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79174" y="811494"/>
            <a:ext cx="5616575" cy="48960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/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9F2790B-CE99-4679-ABE3-0A323B403A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02061" y="2977785"/>
            <a:ext cx="8298000" cy="8402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4ABBB77-E103-4C85-B132-C1CC24E889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00281" y="2977785"/>
            <a:ext cx="1026000" cy="8402400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  <a:endParaRPr lang="en-ID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83C5CA8-BDAD-4097-ABC8-79EBC7186E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636797" y="2977785"/>
            <a:ext cx="1026000" cy="8402400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00</a:t>
            </a:r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76278E6-401C-4198-B92E-E8E34069DD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39365" y="2977785"/>
            <a:ext cx="8298000" cy="84024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 spc="0">
                <a:latin typeface="+mj-lt"/>
              </a:defRPr>
            </a:lvl1pPr>
            <a:lvl2pPr marL="914034" indent="0">
              <a:buNone/>
              <a:defRPr/>
            </a:lvl2pPr>
            <a:lvl3pPr marL="1828069" indent="0">
              <a:buNone/>
              <a:defRPr/>
            </a:lvl3pPr>
            <a:lvl4pPr marL="2742103" indent="0">
              <a:buNone/>
              <a:defRPr/>
            </a:lvl4pPr>
            <a:lvl5pPr marL="3656137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862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745" y="730251"/>
            <a:ext cx="21022985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745" y="3651250"/>
            <a:ext cx="21022985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745" y="12712701"/>
            <a:ext cx="54842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4045" y="12712701"/>
            <a:ext cx="8226385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4473" y="12712701"/>
            <a:ext cx="54842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915EA-2D5B-4BB0-87CE-1FD4EC7C570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945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68" r:id="rId3"/>
    <p:sldLayoutId id="2147483702" r:id="rId4"/>
    <p:sldLayoutId id="2147483701" r:id="rId5"/>
    <p:sldLayoutId id="2147483700" r:id="rId6"/>
    <p:sldLayoutId id="2147483699" r:id="rId7"/>
    <p:sldLayoutId id="2147483698" r:id="rId8"/>
    <p:sldLayoutId id="2147483697" r:id="rId9"/>
    <p:sldLayoutId id="2147483670" r:id="rId10"/>
    <p:sldLayoutId id="2147483696" r:id="rId11"/>
    <p:sldLayoutId id="2147483695" r:id="rId12"/>
    <p:sldLayoutId id="2147483694" r:id="rId13"/>
    <p:sldLayoutId id="2147483693" r:id="rId14"/>
    <p:sldLayoutId id="2147483692" r:id="rId15"/>
    <p:sldLayoutId id="2147483691" r:id="rId16"/>
    <p:sldLayoutId id="2147483690" r:id="rId17"/>
    <p:sldLayoutId id="2147483689" r:id="rId18"/>
    <p:sldLayoutId id="2147483688" r:id="rId19"/>
    <p:sldLayoutId id="2147483687" r:id="rId20"/>
    <p:sldLayoutId id="2147483686" r:id="rId21"/>
    <p:sldLayoutId id="2147483685" r:id="rId22"/>
    <p:sldLayoutId id="2147483684" r:id="rId23"/>
    <p:sldLayoutId id="2147483683" r:id="rId24"/>
    <p:sldLayoutId id="2147483682" r:id="rId25"/>
    <p:sldLayoutId id="2147483681" r:id="rId26"/>
    <p:sldLayoutId id="2147483680" r:id="rId27"/>
    <p:sldLayoutId id="2147483679" r:id="rId28"/>
    <p:sldLayoutId id="2147483678" r:id="rId29"/>
    <p:sldLayoutId id="2147483677" r:id="rId30"/>
    <p:sldLayoutId id="2147483676" r:id="rId31"/>
    <p:sldLayoutId id="2147483675" r:id="rId32"/>
    <p:sldLayoutId id="2147483674" r:id="rId33"/>
    <p:sldLayoutId id="2147483673" r:id="rId34"/>
    <p:sldLayoutId id="2147483672" r:id="rId35"/>
    <p:sldLayoutId id="2147483671" r:id="rId36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828068" rtl="0" eaLnBrk="1" latinLnBrk="0" hangingPunct="1">
        <a:lnSpc>
          <a:spcPct val="90000"/>
        </a:lnSpc>
        <a:spcBef>
          <a:spcPct val="0"/>
        </a:spcBef>
        <a:buNone/>
        <a:defRPr sz="87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17" indent="-457017" algn="l" defTabSz="1828068" rtl="0" eaLnBrk="1" latinLnBrk="0" hangingPunct="1">
        <a:lnSpc>
          <a:spcPct val="90000"/>
        </a:lnSpc>
        <a:spcBef>
          <a:spcPts val="1999"/>
        </a:spcBef>
        <a:buFont typeface="Arial" panose="020B0604020202020204" pitchFamily="34" charset="0"/>
        <a:buChar char="•"/>
        <a:defRPr sz="5598" kern="1200">
          <a:solidFill>
            <a:schemeClr val="tx1"/>
          </a:solidFill>
          <a:latin typeface="+mn-lt"/>
          <a:ea typeface="+mn-ea"/>
          <a:cs typeface="+mn-cs"/>
        </a:defRPr>
      </a:lvl1pPr>
      <a:lvl2pPr marL="1371051" indent="-457017" algn="l" defTabSz="182806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8" kern="1200">
          <a:solidFill>
            <a:schemeClr val="tx1"/>
          </a:solidFill>
          <a:latin typeface="+mn-lt"/>
          <a:ea typeface="+mn-ea"/>
          <a:cs typeface="+mn-cs"/>
        </a:defRPr>
      </a:lvl2pPr>
      <a:lvl3pPr marL="2285086" indent="-457017" algn="l" defTabSz="182806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8" kern="1200">
          <a:solidFill>
            <a:schemeClr val="tx1"/>
          </a:solidFill>
          <a:latin typeface="+mn-lt"/>
          <a:ea typeface="+mn-ea"/>
          <a:cs typeface="+mn-cs"/>
        </a:defRPr>
      </a:lvl3pPr>
      <a:lvl4pPr marL="3199120" indent="-457017" algn="l" defTabSz="182806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154" indent="-457017" algn="l" defTabSz="182806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188" indent="-457017" algn="l" defTabSz="182806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1223" indent="-457017" algn="l" defTabSz="182806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5257" indent="-457017" algn="l" defTabSz="182806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69291" indent="-457017" algn="l" defTabSz="182806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0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034" algn="l" defTabSz="18280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068" algn="l" defTabSz="18280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103" algn="l" defTabSz="18280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137" algn="l" defTabSz="18280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171" algn="l" defTabSz="18280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4205" algn="l" defTabSz="18280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8240" algn="l" defTabSz="18280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2274" algn="l" defTabSz="1828068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Relationship Id="rId6" Type="http://schemas.microsoft.com/office/2007/relationships/hdphoto" Target="../media/hdphoto5.wdp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8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openxmlformats.org/officeDocument/2006/relationships/image" Target="../media/image37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11" Type="http://schemas.microsoft.com/office/2007/relationships/hdphoto" Target="../media/hdphoto9.wdp"/><Relationship Id="rId5" Type="http://schemas.microsoft.com/office/2007/relationships/hdphoto" Target="../media/hdphoto7.wdp"/><Relationship Id="rId15" Type="http://schemas.openxmlformats.org/officeDocument/2006/relationships/image" Target="../media/image39.jpe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jpeg"/><Relationship Id="rId1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0A658467-4690-41AF-934A-DA42E2B0A3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9185" y="2465512"/>
            <a:ext cx="7096103" cy="8784976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203285-DC5F-40AC-997B-A2905424F3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1608" y="6961239"/>
            <a:ext cx="20251256" cy="3228602"/>
          </a:xfrm>
        </p:spPr>
        <p:txBody>
          <a:bodyPr/>
          <a:lstStyle/>
          <a:p>
            <a:pPr algn="dist"/>
            <a:r>
              <a:rPr lang="en-US" sz="10600" dirty="0">
                <a:latin typeface="Benne" pitchFamily="2" charset="0"/>
                <a:ea typeface="Benne" pitchFamily="2" charset="0"/>
                <a:cs typeface="Benne" pitchFamily="2" charset="0"/>
              </a:rPr>
              <a:t>MORIMOTO</a:t>
            </a:r>
            <a:endParaRPr lang="en-ID" sz="106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26C9F9-D21D-4DDF-8964-F4F2033951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15ECEF-5B37-437B-B897-FB28C63636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2021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DFC6BA-082D-473F-8032-8D29CAA56108}"/>
              </a:ext>
            </a:extLst>
          </p:cNvPr>
          <p:cNvSpPr/>
          <p:nvPr/>
        </p:nvSpPr>
        <p:spPr>
          <a:xfrm>
            <a:off x="11647237" y="587422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CAAFC-235D-48B1-879E-A952D9E3CC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MINIMAL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99175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1CE792-8C0D-446E-B0C2-4227D6462F12}"/>
              </a:ext>
            </a:extLst>
          </p:cNvPr>
          <p:cNvSpPr/>
          <p:nvPr/>
        </p:nvSpPr>
        <p:spPr>
          <a:xfrm>
            <a:off x="0" y="0"/>
            <a:ext cx="3546277" cy="13716000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E5ABF6-FF12-4840-99B9-5CEA338184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46A3CF-3CF2-4E41-AABA-1A44A5C44B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Visual Identity</a:t>
            </a:r>
            <a:endParaRPr lang="en-ID" sz="12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237F455-BE65-461E-BFD5-CF3903FE5C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Create Social Media Images That Support Your Brand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A70DD-4F23-4531-918E-655B0903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>
                <a:solidFill>
                  <a:schemeClr val="bg1"/>
                </a:solidFill>
              </a:rPr>
              <a:t>Page – </a:t>
            </a:r>
            <a:fld id="{18F915EA-2D5B-4BB0-87CE-1FD4EC7C570E}" type="slidenum">
              <a:rPr lang="en-ID" smtClean="0">
                <a:solidFill>
                  <a:schemeClr val="bg1"/>
                </a:solidFill>
              </a:rPr>
              <a:pPr/>
              <a:t>10</a:t>
            </a:fld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86DA52CE-53F8-4D96-8C36-617777DAC7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09" b="252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808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7E148B94-135D-4DAB-9EE0-CDC92B5309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r="1142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A4BB9C-BAC7-434B-969E-66457FE7472E}"/>
              </a:ext>
            </a:extLst>
          </p:cNvPr>
          <p:cNvSpPr/>
          <p:nvPr/>
        </p:nvSpPr>
        <p:spPr>
          <a:xfrm>
            <a:off x="11827780" y="4590001"/>
            <a:ext cx="4536000" cy="4536000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11</a:t>
            </a:fld>
            <a:endParaRPr lang="en-ID" dirty="0"/>
          </a:p>
        </p:txBody>
      </p:sp>
      <p:pic>
        <p:nvPicPr>
          <p:cNvPr id="7" name="图片占位符 6" descr="人的脸&#10;&#10;中度可信度描述已自动生成">
            <a:extLst>
              <a:ext uri="{FF2B5EF4-FFF2-40B4-BE49-F238E27FC236}">
                <a16:creationId xmlns:a16="http://schemas.microsoft.com/office/drawing/2014/main" id="{D1D1AF4A-7A70-4F2A-B6DF-976ECA42A3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DF5487A-679D-431B-AA59-F694120DAA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Lorem ipsum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dolor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sit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amet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consectetur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adipiscing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Fusce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vehicula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utare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malesuada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blandit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sapien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mau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ris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volutpat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56AA91D-42B5-49AD-B416-8D16399042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12616" y="8805188"/>
            <a:ext cx="11736000" cy="2862000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Timeless Branding Media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							— SIMPELIO Studio</a:t>
            </a:r>
            <a:endParaRPr kumimoji="0" lang="en-ID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B09C7F-DB00-462F-903F-6DE59BB7451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Highlights</a:t>
            </a:r>
          </a:p>
        </p:txBody>
      </p:sp>
    </p:spTree>
    <p:extLst>
      <p:ext uri="{BB962C8B-B14F-4D97-AF65-F5344CB8AC3E}">
        <p14:creationId xmlns:p14="http://schemas.microsoft.com/office/powerpoint/2010/main" val="97757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5E7F7D7D-D832-4787-B12E-BD9751FBAC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3" r="5773"/>
          <a:stretch>
            <a:fillRect/>
          </a:stretch>
        </p:blipFill>
        <p:spPr>
          <a:xfrm>
            <a:off x="2099549" y="2637490"/>
            <a:ext cx="6649789" cy="844102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12</a:t>
            </a:fld>
            <a:endParaRPr lang="en-ID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E5581F9-F96D-47FC-AC82-05F1EF64FA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DAB5B3D-11D4-4E09-B927-B9CB44965F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Create Social Media Images That Support Your Brand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2040A9-68A3-45D9-B060-181398BFF076}"/>
              </a:ext>
            </a:extLst>
          </p:cNvPr>
          <p:cNvGrpSpPr/>
          <p:nvPr/>
        </p:nvGrpSpPr>
        <p:grpSpPr>
          <a:xfrm rot="16200000">
            <a:off x="16889210" y="117196"/>
            <a:ext cx="514732" cy="4303701"/>
            <a:chOff x="19892093" y="7002015"/>
            <a:chExt cx="514732" cy="43037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564EEA-D2A1-402D-98D1-E5E7572EB49C}"/>
                </a:ext>
              </a:extLst>
            </p:cNvPr>
            <p:cNvSpPr/>
            <p:nvPr/>
          </p:nvSpPr>
          <p:spPr>
            <a:xfrm>
              <a:off x="19892093" y="7002015"/>
              <a:ext cx="514732" cy="5147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2C7C98-2766-4F68-B6D4-22B89108C03F}"/>
                </a:ext>
              </a:extLst>
            </p:cNvPr>
            <p:cNvSpPr/>
            <p:nvPr/>
          </p:nvSpPr>
          <p:spPr>
            <a:xfrm>
              <a:off x="19892093" y="8265005"/>
              <a:ext cx="514732" cy="514732"/>
            </a:xfrm>
            <a:prstGeom prst="rect">
              <a:avLst/>
            </a:prstGeom>
            <a:solidFill>
              <a:srgbClr val="C4A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B961D5-35BA-4D70-8276-25F22AADB506}"/>
                </a:ext>
              </a:extLst>
            </p:cNvPr>
            <p:cNvSpPr/>
            <p:nvPr/>
          </p:nvSpPr>
          <p:spPr>
            <a:xfrm>
              <a:off x="19892093" y="9527994"/>
              <a:ext cx="514732" cy="514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0AB8BC-9A04-425C-853F-845EC1D9182C}"/>
                </a:ext>
              </a:extLst>
            </p:cNvPr>
            <p:cNvSpPr/>
            <p:nvPr/>
          </p:nvSpPr>
          <p:spPr>
            <a:xfrm>
              <a:off x="19892093" y="10790984"/>
              <a:ext cx="514732" cy="514732"/>
            </a:xfrm>
            <a:prstGeom prst="rect">
              <a:avLst/>
            </a:prstGeom>
            <a:solidFill>
              <a:srgbClr val="D4C9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9B876F3-5F78-4C80-85EF-26B6B00D84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0" dirty="0" err="1">
                <a:latin typeface="Benne" pitchFamily="2" charset="0"/>
                <a:ea typeface="Benne" pitchFamily="2" charset="0"/>
                <a:cs typeface="Benne" pitchFamily="2" charset="0"/>
              </a:rPr>
              <a:t>Simpelio</a:t>
            </a:r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 Studio</a:t>
            </a:r>
            <a:endParaRPr lang="en-ID" sz="12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BD3AAC-49F7-4A3D-B675-46AF9263723F}"/>
              </a:ext>
            </a:extLst>
          </p:cNvPr>
          <p:cNvSpPr/>
          <p:nvPr/>
        </p:nvSpPr>
        <p:spPr>
          <a:xfrm rot="5400000">
            <a:off x="7290693" y="1961456"/>
            <a:ext cx="9793088" cy="9793088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F6656C9-17E0-4F56-AC82-E6F5F75E04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3" b="16673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13</a:t>
            </a:fld>
            <a:endParaRPr lang="en-ID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F04E7E-A141-438F-A157-FC8B7CC686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Lorem ipsum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dolor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sit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amet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consec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tetur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adipiscing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Fusce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vehicula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utare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malesuada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0C3A493-6868-4492-8270-B3617A3D30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HIGHLIGHTS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9298D9-2F1A-4018-B5CB-31EFB189ADEA}"/>
              </a:ext>
            </a:extLst>
          </p:cNvPr>
          <p:cNvSpPr/>
          <p:nvPr/>
        </p:nvSpPr>
        <p:spPr>
          <a:xfrm>
            <a:off x="19085890" y="4409728"/>
            <a:ext cx="2924321" cy="194940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C9BCFC-746D-4FED-800D-6135DDBA35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Comfortable</a:t>
            </a:r>
          </a:p>
        </p:txBody>
      </p:sp>
    </p:spTree>
    <p:extLst>
      <p:ext uri="{BB962C8B-B14F-4D97-AF65-F5344CB8AC3E}">
        <p14:creationId xmlns:p14="http://schemas.microsoft.com/office/powerpoint/2010/main" val="253483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146D2C-1C67-4CF5-973F-C017E1385D07}"/>
              </a:ext>
            </a:extLst>
          </p:cNvPr>
          <p:cNvSpPr/>
          <p:nvPr/>
        </p:nvSpPr>
        <p:spPr>
          <a:xfrm flipH="1">
            <a:off x="14059445" y="1849935"/>
            <a:ext cx="10315030" cy="11866065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14</a:t>
            </a:fld>
            <a:endParaRPr lang="en-ID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926D47C-924D-451D-9782-E1D44A8755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Lorem ipsum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dolor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sit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amet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consectetur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adipiscing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Fusce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vehicula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utare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malesuada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blandit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B2A0C5D-5284-4553-A5BE-AF044117D2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Create Social Media Images That SUPPORT Your Brand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F3E1DA-4BC5-4CA6-B212-0E2BCBF13C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HIGHLIGHTS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356218-8780-4D41-B132-4333B225D094}"/>
              </a:ext>
            </a:extLst>
          </p:cNvPr>
          <p:cNvSpPr/>
          <p:nvPr/>
        </p:nvSpPr>
        <p:spPr>
          <a:xfrm>
            <a:off x="12705105" y="593725"/>
            <a:ext cx="2924321" cy="194940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2A521359-BDEB-4BAD-BDA5-3EE2C2897A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6" b="51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501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006B0E-76F4-4BFC-9344-12B9A0872576}"/>
              </a:ext>
            </a:extLst>
          </p:cNvPr>
          <p:cNvSpPr/>
          <p:nvPr/>
        </p:nvSpPr>
        <p:spPr>
          <a:xfrm flipH="1">
            <a:off x="-1" y="1980563"/>
            <a:ext cx="13195349" cy="12022819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图片占位符 4" descr="穿裙子的人&#10;&#10;描述已自动生成">
            <a:extLst>
              <a:ext uri="{FF2B5EF4-FFF2-40B4-BE49-F238E27FC236}">
                <a16:creationId xmlns:a16="http://schemas.microsoft.com/office/drawing/2014/main" id="{CA7F6F69-4C3F-4FEA-8E67-EA66CD4FF9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5003" y="5132118"/>
            <a:ext cx="9445340" cy="5719708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15</a:t>
            </a:fld>
            <a:endParaRPr lang="en-ID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D8C26BD-A379-4B9C-82A6-D2AC13DEA2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Lorem ipsum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dolor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sit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amet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consectetur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adipiscing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Fusce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vehicula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utare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malesuada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blandit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sapien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mau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ris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volutpat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BA8C73-437A-4209-96DD-3DB18F0B5F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6000" dirty="0" err="1">
                <a:latin typeface="Benne" pitchFamily="2" charset="0"/>
                <a:ea typeface="Benne" pitchFamily="2" charset="0"/>
                <a:cs typeface="Benne" pitchFamily="2" charset="0"/>
              </a:rPr>
              <a:t>Simpelio</a:t>
            </a: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 Studio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66F760-8BDF-42D4-85D1-2D7B2B60FF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Select The Perfect Brand Imagery for Your Business</a:t>
            </a:r>
          </a:p>
        </p:txBody>
      </p:sp>
    </p:spTree>
    <p:extLst>
      <p:ext uri="{BB962C8B-B14F-4D97-AF65-F5344CB8AC3E}">
        <p14:creationId xmlns:p14="http://schemas.microsoft.com/office/powerpoint/2010/main" val="415910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E0466A-AF9F-425B-BF5C-C605BEBBB3F6}"/>
              </a:ext>
            </a:extLst>
          </p:cNvPr>
          <p:cNvSpPr/>
          <p:nvPr/>
        </p:nvSpPr>
        <p:spPr>
          <a:xfrm flipH="1">
            <a:off x="14059445" y="0"/>
            <a:ext cx="10315030" cy="13716000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FAED7F-D260-4FF3-B591-5D1F2E5B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16</a:t>
            </a:fld>
            <a:endParaRPr lang="en-ID" dirty="0"/>
          </a:p>
        </p:txBody>
      </p:sp>
      <p:pic>
        <p:nvPicPr>
          <p:cNvPr id="8" name="图片占位符 7" descr="男人穿着衬衫&#10;&#10;中度可信度描述已自动生成">
            <a:extLst>
              <a:ext uri="{FF2B5EF4-FFF2-40B4-BE49-F238E27FC236}">
                <a16:creationId xmlns:a16="http://schemas.microsoft.com/office/drawing/2014/main" id="{2D047CE9-8738-4190-95CC-7292B19D7E8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CABAB14-FC55-4448-8E32-74AA719C63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EFC0A0E-7791-4F51-B353-0CCCBD7230E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HIGHLIGHTS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63BA4F-4D9E-4460-808B-A50EE7CD96F3}"/>
              </a:ext>
            </a:extLst>
          </p:cNvPr>
          <p:cNvSpPr/>
          <p:nvPr/>
        </p:nvSpPr>
        <p:spPr>
          <a:xfrm>
            <a:off x="3360926" y="1454815"/>
            <a:ext cx="2924321" cy="194940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8602EF5-1FFB-4BCD-9688-173DA79275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Perfect Brand IMAGERY for Your Business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pic>
        <p:nvPicPr>
          <p:cNvPr id="10" name="图片占位符 9">
            <a:extLst>
              <a:ext uri="{FF2B5EF4-FFF2-40B4-BE49-F238E27FC236}">
                <a16:creationId xmlns:a16="http://schemas.microsoft.com/office/drawing/2014/main" id="{41EE5423-D9DF-4519-A449-E0A14BB4C8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5" r="15045"/>
          <a:stretch>
            <a:fillRect/>
          </a:stretch>
        </p:blipFill>
        <p:spPr>
          <a:xfrm>
            <a:off x="16457503" y="2969568"/>
            <a:ext cx="6063248" cy="8673434"/>
          </a:xfrm>
        </p:spPr>
      </p:pic>
    </p:spTree>
    <p:extLst>
      <p:ext uri="{BB962C8B-B14F-4D97-AF65-F5344CB8AC3E}">
        <p14:creationId xmlns:p14="http://schemas.microsoft.com/office/powerpoint/2010/main" val="11279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06F465-33FD-471F-9740-BC7D300E6253}"/>
              </a:ext>
            </a:extLst>
          </p:cNvPr>
          <p:cNvSpPr/>
          <p:nvPr/>
        </p:nvSpPr>
        <p:spPr>
          <a:xfrm>
            <a:off x="0" y="1"/>
            <a:ext cx="14059445" cy="13716000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图片占位符 4" descr="穿着黑色衣服的女人&#10;&#10;中度可信度描述已自动生成">
            <a:extLst>
              <a:ext uri="{FF2B5EF4-FFF2-40B4-BE49-F238E27FC236}">
                <a16:creationId xmlns:a16="http://schemas.microsoft.com/office/drawing/2014/main" id="{B6B4790B-1FB4-44A3-9047-956A7BEA1C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AB6DF-7AE1-448C-A599-F0FE372D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17</a:t>
            </a:fld>
            <a:endParaRPr lang="en-ID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18D5271-290C-46DE-91B0-7B0FBBE4E4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Lorem ipsum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dolor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sit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amet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consectetur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adipiscing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Fusce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vehicula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utare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malesuada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blandit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FEB7F88-55CF-48BC-A0B1-3120B921CC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Create BEAUTIFUL Images That Support Your Brand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609D258-FC50-4E4E-A784-2BAF155F4D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D" sz="2000" b="0" i="0" dirty="0">
                <a:effectLst/>
                <a:latin typeface="Barlow" panose="00000500000000000000" pitchFamily="2" charset="0"/>
              </a:rPr>
              <a:t>HIGHLIGHTS</a:t>
            </a:r>
          </a:p>
        </p:txBody>
      </p:sp>
    </p:spTree>
    <p:extLst>
      <p:ext uri="{BB962C8B-B14F-4D97-AF65-F5344CB8AC3E}">
        <p14:creationId xmlns:p14="http://schemas.microsoft.com/office/powerpoint/2010/main" val="190399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18</a:t>
            </a:fld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5207B-1D0A-4082-90B6-7023990838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INHALE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FFE4B6-A761-4394-B95E-934498C9F3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MINIMALISM is </a:t>
            </a:r>
          </a:p>
          <a:p>
            <a:pPr>
              <a:lnSpc>
                <a:spcPct val="150000"/>
              </a:lnSpc>
            </a:pPr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About INTENTIONALITY Not Deprivation</a:t>
            </a:r>
            <a:endParaRPr lang="en-ID" sz="12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783C38-238B-4410-AD03-F2F268534B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IT’S TIME TO GET SOME BREAK SECTION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982770-EC4F-46DF-9CA6-93C1A556E602}"/>
              </a:ext>
            </a:extLst>
          </p:cNvPr>
          <p:cNvSpPr/>
          <p:nvPr/>
        </p:nvSpPr>
        <p:spPr>
          <a:xfrm>
            <a:off x="1769624" y="1457400"/>
            <a:ext cx="2924321" cy="194940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1005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926D3D1-3916-45E6-A7B5-FDE67E73C8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OUR WORKS</a:t>
            </a:r>
            <a:endParaRPr lang="en-ID" dirty="0"/>
          </a:p>
        </p:txBody>
      </p:sp>
      <p:pic>
        <p:nvPicPr>
          <p:cNvPr id="21" name="图片占位符 20" descr="花瓶里插满了鲜花&#10;&#10;描述已自动生成">
            <a:extLst>
              <a:ext uri="{FF2B5EF4-FFF2-40B4-BE49-F238E27FC236}">
                <a16:creationId xmlns:a16="http://schemas.microsoft.com/office/drawing/2014/main" id="{2882A0F9-06CA-40E2-AFE9-8EE4F8A831E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图片占位符 18" descr="图片包含 人, 花, 穿着, 裙子&#10;&#10;描述已自动生成">
            <a:extLst>
              <a:ext uri="{FF2B5EF4-FFF2-40B4-BE49-F238E27FC236}">
                <a16:creationId xmlns:a16="http://schemas.microsoft.com/office/drawing/2014/main" id="{72D49012-2A60-461A-923A-01E687ACD2F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56094" y="4391431"/>
            <a:ext cx="3351824" cy="4860538"/>
          </a:xfrm>
        </p:spPr>
      </p:pic>
      <p:pic>
        <p:nvPicPr>
          <p:cNvPr id="13" name="图片占位符 12" descr="花瓶里插着花&#10;&#10;描述已自动生成">
            <a:extLst>
              <a:ext uri="{FF2B5EF4-FFF2-40B4-BE49-F238E27FC236}">
                <a16:creationId xmlns:a16="http://schemas.microsoft.com/office/drawing/2014/main" id="{0E9482E7-9A32-4EC4-B519-A7C0DC162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桌子上的玻璃杯&#10;&#10;描述已自动生成">
            <a:extLst>
              <a:ext uri="{FF2B5EF4-FFF2-40B4-BE49-F238E27FC236}">
                <a16:creationId xmlns:a16="http://schemas.microsoft.com/office/drawing/2014/main" id="{EFC5BB6C-B583-4823-A401-CE46DEE253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 descr="女人穿着内衣&#10;&#10;描述已自动生成">
            <a:extLst>
              <a:ext uri="{FF2B5EF4-FFF2-40B4-BE49-F238E27FC236}">
                <a16:creationId xmlns:a16="http://schemas.microsoft.com/office/drawing/2014/main" id="{6BFF58DA-943F-4EE1-8248-6554E0F8AF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90"/>
          <a:stretch/>
        </p:blipFill>
        <p:spPr>
          <a:xfrm>
            <a:off x="10099006" y="3941974"/>
            <a:ext cx="4176464" cy="583205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70164-94AC-450E-8841-AF811354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19</a:t>
            </a:fld>
            <a:endParaRPr lang="en-ID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0ECE37B-2A0B-4ED4-A6A5-40322499FB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PROJECT PORTOFOLIO</a:t>
            </a:r>
            <a:endParaRPr lang="en-ID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18696EA-2E03-4526-96D1-DF79DCEB21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ABSTRACT</a:t>
            </a:r>
            <a:endParaRPr lang="en-ID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26946E0-C75E-430E-837D-0A1AEF63F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RUNE WATER</a:t>
            </a:r>
            <a:endParaRPr lang="en-ID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FFCBB682-FBA1-4902-8035-F9D9F9DB3A5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BEAUTY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FD703D-7634-4D52-989E-788F72E5772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FLOWER</a:t>
            </a:r>
            <a:endParaRPr lang="en-ID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C79FDBD-5584-4957-9D53-4A15DD51B87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ORNAMENT</a:t>
            </a:r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9AC56E-C205-4C35-B61B-BC6D315BDE92}"/>
              </a:ext>
            </a:extLst>
          </p:cNvPr>
          <p:cNvSpPr/>
          <p:nvPr/>
        </p:nvSpPr>
        <p:spPr>
          <a:xfrm>
            <a:off x="11647237" y="587422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3673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04F57D4C-BDFD-4A4B-AA5D-EBA32CA60CF2}"/>
              </a:ext>
            </a:extLst>
          </p:cNvPr>
          <p:cNvSpPr/>
          <p:nvPr/>
        </p:nvSpPr>
        <p:spPr>
          <a:xfrm>
            <a:off x="11647237" y="587422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029623-EB1B-4E2D-9C46-CC4EC22229F1}"/>
              </a:ext>
            </a:extLst>
          </p:cNvPr>
          <p:cNvCxnSpPr/>
          <p:nvPr/>
        </p:nvCxnSpPr>
        <p:spPr>
          <a:xfrm>
            <a:off x="5751171" y="3833664"/>
            <a:ext cx="39777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7A37EB-2442-4B82-B054-582CB6B49636}"/>
              </a:ext>
            </a:extLst>
          </p:cNvPr>
          <p:cNvCxnSpPr>
            <a:cxnSpLocks/>
          </p:cNvCxnSpPr>
          <p:nvPr/>
        </p:nvCxnSpPr>
        <p:spPr>
          <a:xfrm>
            <a:off x="7136623" y="5273824"/>
            <a:ext cx="25922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CADE77-D1F6-4373-96FB-D98DD525B44B}"/>
              </a:ext>
            </a:extLst>
          </p:cNvPr>
          <p:cNvCxnSpPr>
            <a:cxnSpLocks/>
          </p:cNvCxnSpPr>
          <p:nvPr/>
        </p:nvCxnSpPr>
        <p:spPr>
          <a:xfrm>
            <a:off x="4986437" y="6641976"/>
            <a:ext cx="4742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F2E24F-68F7-4286-93E4-384CA16A6384}"/>
              </a:ext>
            </a:extLst>
          </p:cNvPr>
          <p:cNvCxnSpPr/>
          <p:nvPr/>
        </p:nvCxnSpPr>
        <p:spPr>
          <a:xfrm>
            <a:off x="5751171" y="8010128"/>
            <a:ext cx="39777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D8E59EC-EC2D-4B9A-A8C7-3D1244A84324}"/>
              </a:ext>
            </a:extLst>
          </p:cNvPr>
          <p:cNvCxnSpPr>
            <a:cxnSpLocks/>
          </p:cNvCxnSpPr>
          <p:nvPr/>
        </p:nvCxnSpPr>
        <p:spPr>
          <a:xfrm>
            <a:off x="8360759" y="9378280"/>
            <a:ext cx="13681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751AC7-C2E5-4D3B-BDAF-A6942D2BFF32}"/>
              </a:ext>
            </a:extLst>
          </p:cNvPr>
          <p:cNvCxnSpPr>
            <a:cxnSpLocks/>
          </p:cNvCxnSpPr>
          <p:nvPr/>
        </p:nvCxnSpPr>
        <p:spPr>
          <a:xfrm>
            <a:off x="7136623" y="10746432"/>
            <a:ext cx="25922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2812F6-0532-455A-BB2B-10DBAB68214F}"/>
              </a:ext>
            </a:extLst>
          </p:cNvPr>
          <p:cNvCxnSpPr>
            <a:cxnSpLocks/>
          </p:cNvCxnSpPr>
          <p:nvPr/>
        </p:nvCxnSpPr>
        <p:spPr>
          <a:xfrm>
            <a:off x="18163901" y="3833664"/>
            <a:ext cx="34736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040D44-8A1B-4875-8A36-48D47A3749D4}"/>
              </a:ext>
            </a:extLst>
          </p:cNvPr>
          <p:cNvCxnSpPr>
            <a:cxnSpLocks/>
          </p:cNvCxnSpPr>
          <p:nvPr/>
        </p:nvCxnSpPr>
        <p:spPr>
          <a:xfrm>
            <a:off x="17299805" y="5273824"/>
            <a:ext cx="43377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F5E841E-FFBB-4671-9388-0A803435BA03}"/>
              </a:ext>
            </a:extLst>
          </p:cNvPr>
          <p:cNvCxnSpPr>
            <a:cxnSpLocks/>
          </p:cNvCxnSpPr>
          <p:nvPr/>
        </p:nvCxnSpPr>
        <p:spPr>
          <a:xfrm>
            <a:off x="18739965" y="6641976"/>
            <a:ext cx="28976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586B4C5-0244-480E-982C-4838D7B453DC}"/>
              </a:ext>
            </a:extLst>
          </p:cNvPr>
          <p:cNvCxnSpPr>
            <a:cxnSpLocks/>
          </p:cNvCxnSpPr>
          <p:nvPr/>
        </p:nvCxnSpPr>
        <p:spPr>
          <a:xfrm>
            <a:off x="16651733" y="8010128"/>
            <a:ext cx="49858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6076D1-90E7-41C5-9F55-3A61F047E16C}"/>
              </a:ext>
            </a:extLst>
          </p:cNvPr>
          <p:cNvCxnSpPr>
            <a:cxnSpLocks/>
          </p:cNvCxnSpPr>
          <p:nvPr/>
        </p:nvCxnSpPr>
        <p:spPr>
          <a:xfrm>
            <a:off x="16003661" y="9378280"/>
            <a:ext cx="56339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942EBB-B13F-4ED3-B053-A122C3B41F7E}"/>
              </a:ext>
            </a:extLst>
          </p:cNvPr>
          <p:cNvCxnSpPr>
            <a:cxnSpLocks/>
          </p:cNvCxnSpPr>
          <p:nvPr/>
        </p:nvCxnSpPr>
        <p:spPr>
          <a:xfrm>
            <a:off x="16507717" y="10746432"/>
            <a:ext cx="512986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A78E50B6-3982-401A-A640-866FE9952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2</a:t>
            </a:fld>
            <a:endParaRPr lang="en-ID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10293E-0C74-4469-89FA-9B897874C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TABLE OF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6081B-EC61-4945-8BCD-46E498F396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Introduction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Table of Content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About Us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What We Do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Highlights / Milestone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Project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Portofolio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F0154-A303-4C63-AE6B-46F1F927EC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02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03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04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05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07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11</a:t>
            </a:r>
            <a:endParaRPr kumimoji="0" lang="en-ID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BD2E3-C9A7-422D-ABCD-56D31BF012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29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30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31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32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34</a:t>
            </a:r>
          </a:p>
          <a:p>
            <a:pPr marL="0" marR="0" lvl="0" indent="0" algn="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35</a:t>
            </a:r>
            <a:endParaRPr kumimoji="0" lang="en-ID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256FF6-B779-4EDD-AB40-ED2BFCFCB66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How We Work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Our Pricelist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Client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Testimoni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ne" pitchFamily="2" charset="0"/>
              <a:ea typeface="Benne" pitchFamily="2" charset="0"/>
              <a:cs typeface="Benne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Our Team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Contact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End Page</a:t>
            </a:r>
          </a:p>
        </p:txBody>
      </p:sp>
    </p:spTree>
    <p:extLst>
      <p:ext uri="{BB962C8B-B14F-4D97-AF65-F5344CB8AC3E}">
        <p14:creationId xmlns:p14="http://schemas.microsoft.com/office/powerpoint/2010/main" val="6353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沙滩上有许多岩石&#10;&#10;描述已自动生成">
            <a:extLst>
              <a:ext uri="{FF2B5EF4-FFF2-40B4-BE49-F238E27FC236}">
                <a16:creationId xmlns:a16="http://schemas.microsoft.com/office/drawing/2014/main" id="{A3351864-7174-4C3F-AD47-6AF30CF5C5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5D0DA6A8-EB0F-4868-96FB-A558E6E245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20</a:t>
            </a:fld>
            <a:endParaRPr lang="en-ID" dirty="0"/>
          </a:p>
        </p:txBody>
      </p:sp>
      <p:pic>
        <p:nvPicPr>
          <p:cNvPr id="12" name="图片占位符 11" descr="人坐在沙滩上&#10;&#10;描述已自动生成">
            <a:extLst>
              <a:ext uri="{FF2B5EF4-FFF2-40B4-BE49-F238E27FC236}">
                <a16:creationId xmlns:a16="http://schemas.microsoft.com/office/drawing/2014/main" id="{7BABCBCB-F708-4081-A9B7-A83DBFBA48E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DC09553-5460-49A5-AE7F-C72043CB16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PROJECT PORTOFOLIO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95E2455-AF0D-4633-B127-9824F9D2BD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CORAL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34B2717-EF22-4D3E-B311-474FCD697F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BEACH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7EDD995-F01B-4362-9C80-243F3BABD1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dirty="0">
                <a:solidFill>
                  <a:schemeClr val="bg1"/>
                </a:solidFill>
                <a:effectLst/>
                <a:latin typeface="Barlow" panose="00000500000000000000" pitchFamily="2" charset="0"/>
              </a:rPr>
              <a:t>CARROL</a:t>
            </a:r>
          </a:p>
        </p:txBody>
      </p:sp>
    </p:spTree>
    <p:extLst>
      <p:ext uri="{BB962C8B-B14F-4D97-AF65-F5344CB8AC3E}">
        <p14:creationId xmlns:p14="http://schemas.microsoft.com/office/powerpoint/2010/main" val="339412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FE1449-127F-490B-B1E7-B1DDF9D6742C}"/>
              </a:ext>
            </a:extLst>
          </p:cNvPr>
          <p:cNvSpPr/>
          <p:nvPr/>
        </p:nvSpPr>
        <p:spPr>
          <a:xfrm>
            <a:off x="12187238" y="1"/>
            <a:ext cx="12187237" cy="13716000"/>
          </a:xfrm>
          <a:prstGeom prst="rect">
            <a:avLst/>
          </a:prstGeom>
          <a:solidFill>
            <a:srgbClr val="F1E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图片占位符 4" descr="人穿着毛衣&#10;&#10;中度可信度描述已自动生成">
            <a:extLst>
              <a:ext uri="{FF2B5EF4-FFF2-40B4-BE49-F238E27FC236}">
                <a16:creationId xmlns:a16="http://schemas.microsoft.com/office/drawing/2014/main" id="{FA765C05-8044-4CEB-9CBC-D9AB5EE8A9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21</a:t>
            </a:fld>
            <a:endParaRPr lang="en-ID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E2F2F6B-BE2C-4C21-9283-E3407E8FE6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Date ,Month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557CBEF-7FD5-4D85-A5F7-9BFB281933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Skin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6B89135-9733-4CBC-B75F-E45BB7D9038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Date ,Month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BC16E7-54EA-463D-A29E-E362D8DCC7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Beauty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89719766-78C1-4E2B-885C-ACBC58E88C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" b="41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68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手里拿着杯子&#10;&#10;描述已自动生成">
            <a:extLst>
              <a:ext uri="{FF2B5EF4-FFF2-40B4-BE49-F238E27FC236}">
                <a16:creationId xmlns:a16="http://schemas.microsoft.com/office/drawing/2014/main" id="{7A1FEBDC-D5ED-4683-91BE-FFFA2AD59B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AB6DF-7AE1-448C-A599-F0FE372D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22</a:t>
            </a:fld>
            <a:endParaRPr lang="en-ID" dirty="0"/>
          </a:p>
        </p:txBody>
      </p:sp>
      <p:pic>
        <p:nvPicPr>
          <p:cNvPr id="13" name="图片占位符 12" descr="人的脸&#10;&#10;中度可信度描述已自动生成">
            <a:extLst>
              <a:ext uri="{FF2B5EF4-FFF2-40B4-BE49-F238E27FC236}">
                <a16:creationId xmlns:a16="http://schemas.microsoft.com/office/drawing/2014/main" id="{DD46D51D-F820-43E4-A4DD-F25E1B2069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女人在吃东西&#10;&#10;描述已自动生成">
            <a:extLst>
              <a:ext uri="{FF2B5EF4-FFF2-40B4-BE49-F238E27FC236}">
                <a16:creationId xmlns:a16="http://schemas.microsoft.com/office/drawing/2014/main" id="{8FDF479E-4027-45A1-A474-F60DB3982DD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 descr="蓝色头发的男人&#10;&#10;描述已自动生成">
            <a:extLst>
              <a:ext uri="{FF2B5EF4-FFF2-40B4-BE49-F238E27FC236}">
                <a16:creationId xmlns:a16="http://schemas.microsoft.com/office/drawing/2014/main" id="{69C26BA4-9B57-4008-97BE-2FFE58EC95D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D4F56BEA-FB8D-4DD4-B848-4128C86147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Our WORKS</a:t>
            </a:r>
            <a:endParaRPr lang="en-ID" sz="12000" dirty="0">
              <a:latin typeface="Benne" pitchFamily="2" charset="0"/>
              <a:ea typeface="Benne" pitchFamily="2" charset="0"/>
              <a:cs typeface="Benne" pitchFamily="2" charset="0"/>
            </a:endParaRPr>
          </a:p>
          <a:p>
            <a:endParaRPr lang="en-ID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5EB91FA-72AD-46A8-A9F3-2675FB1BE60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ID" sz="2000" b="0" i="0" dirty="0">
                <a:effectLst/>
                <a:latin typeface="Barlow" panose="00000500000000000000" pitchFamily="2" charset="0"/>
              </a:rPr>
              <a:t>GRACEFIELD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F58694B8-055B-4CC6-B516-4F936DEF2F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r">
              <a:lnSpc>
                <a:spcPct val="150000"/>
              </a:lnSpc>
            </a:pPr>
            <a:r>
              <a:rPr lang="en-ID" sz="2000" b="0" i="0" dirty="0">
                <a:effectLst/>
                <a:latin typeface="Barlow" panose="00000500000000000000" pitchFamily="2" charset="0"/>
              </a:rPr>
              <a:t>SUNFLECKS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9740F38-523A-4309-8F09-E491E19BA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Barlow" panose="00000500000000000000" pitchFamily="2" charset="0"/>
              </a:rPr>
              <a:t>C</a:t>
            </a:r>
            <a:r>
              <a:rPr lang="en-ID" sz="2000" dirty="0">
                <a:latin typeface="Barlow" panose="00000500000000000000" pitchFamily="2" charset="0"/>
              </a:rPr>
              <a:t>LEAR WATER</a:t>
            </a:r>
            <a:endParaRPr lang="en-ID" sz="2000" b="0" i="0" dirty="0">
              <a:effectLst/>
              <a:latin typeface="Barlow" panose="00000500000000000000" pitchFamily="2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BF9F63E-80F6-4107-9BAC-066F4181D0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D" sz="2000" b="0" i="0" dirty="0">
                <a:effectLst/>
                <a:latin typeface="Barlow" panose="00000500000000000000" pitchFamily="2" charset="0"/>
              </a:rPr>
              <a:t>BEAUTY GRACE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280599-3868-4014-ADD0-15DFF960D58C}"/>
              </a:ext>
            </a:extLst>
          </p:cNvPr>
          <p:cNvGrpSpPr/>
          <p:nvPr/>
        </p:nvGrpSpPr>
        <p:grpSpPr>
          <a:xfrm>
            <a:off x="19892093" y="7002015"/>
            <a:ext cx="514732" cy="4303701"/>
            <a:chOff x="19892093" y="7002015"/>
            <a:chExt cx="514732" cy="43037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B50912-2078-4ABB-8D8C-E537C85CAB8D}"/>
                </a:ext>
              </a:extLst>
            </p:cNvPr>
            <p:cNvSpPr/>
            <p:nvPr/>
          </p:nvSpPr>
          <p:spPr>
            <a:xfrm>
              <a:off x="19892093" y="7002015"/>
              <a:ext cx="514732" cy="5147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897491E-02F0-49E6-824B-8DEFA62766C8}"/>
                </a:ext>
              </a:extLst>
            </p:cNvPr>
            <p:cNvSpPr/>
            <p:nvPr/>
          </p:nvSpPr>
          <p:spPr>
            <a:xfrm>
              <a:off x="19892093" y="8265005"/>
              <a:ext cx="514732" cy="514732"/>
            </a:xfrm>
            <a:prstGeom prst="rect">
              <a:avLst/>
            </a:prstGeom>
            <a:solidFill>
              <a:srgbClr val="CCC3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B82600-958D-460D-AE9A-ADBA4B40A644}"/>
                </a:ext>
              </a:extLst>
            </p:cNvPr>
            <p:cNvSpPr/>
            <p:nvPr/>
          </p:nvSpPr>
          <p:spPr>
            <a:xfrm>
              <a:off x="19892093" y="9527994"/>
              <a:ext cx="514732" cy="5147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399F8C-99BF-48CD-9C99-F9AC41EB7D0A}"/>
                </a:ext>
              </a:extLst>
            </p:cNvPr>
            <p:cNvSpPr/>
            <p:nvPr/>
          </p:nvSpPr>
          <p:spPr>
            <a:xfrm>
              <a:off x="19892093" y="10790984"/>
              <a:ext cx="514732" cy="514732"/>
            </a:xfrm>
            <a:prstGeom prst="rect">
              <a:avLst/>
            </a:prstGeom>
            <a:solidFill>
              <a:srgbClr val="F1E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08140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甜甜圈的特写&#10;&#10;中度可信度描述已自动生成">
            <a:extLst>
              <a:ext uri="{FF2B5EF4-FFF2-40B4-BE49-F238E27FC236}">
                <a16:creationId xmlns:a16="http://schemas.microsoft.com/office/drawing/2014/main" id="{8F3D4516-B675-4930-AB4D-4E1312DBAA2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占位符 5" descr="花瓶里插着一束花&#10;&#10;低可信度描述已自动生成">
            <a:extLst>
              <a:ext uri="{FF2B5EF4-FFF2-40B4-BE49-F238E27FC236}">
                <a16:creationId xmlns:a16="http://schemas.microsoft.com/office/drawing/2014/main" id="{5DD01CE3-0EC6-4B4C-9CB1-A716BB95AD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0091" y="2536826"/>
            <a:ext cx="2832864" cy="2633027"/>
          </a:xfrm>
        </p:spPr>
      </p:pic>
      <p:pic>
        <p:nvPicPr>
          <p:cNvPr id="4" name="图片占位符 3" descr="海上的岩石&#10;&#10;中度可信度描述已自动生成">
            <a:extLst>
              <a:ext uri="{FF2B5EF4-FFF2-40B4-BE49-F238E27FC236}">
                <a16:creationId xmlns:a16="http://schemas.microsoft.com/office/drawing/2014/main" id="{99E08772-9B2E-45E7-9AB6-0C7985198B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23</a:t>
            </a:fld>
            <a:endParaRPr lang="en-ID" dirty="0"/>
          </a:p>
        </p:txBody>
      </p:sp>
      <p:pic>
        <p:nvPicPr>
          <p:cNvPr id="12" name="图片占位符 11" descr="穿裙子的人&#10;&#10;描述已自动生成">
            <a:extLst>
              <a:ext uri="{FF2B5EF4-FFF2-40B4-BE49-F238E27FC236}">
                <a16:creationId xmlns:a16="http://schemas.microsoft.com/office/drawing/2014/main" id="{804CFDF1-7859-45D6-AAFA-1ABFA40421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 descr="黑暗中的男人&#10;&#10;中度可信度描述已自动生成">
            <a:extLst>
              <a:ext uri="{FF2B5EF4-FFF2-40B4-BE49-F238E27FC236}">
                <a16:creationId xmlns:a16="http://schemas.microsoft.com/office/drawing/2014/main" id="{99A5D618-19A3-4D1C-AA44-594E1FE934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0091" y="5577546"/>
            <a:ext cx="2832864" cy="2633027"/>
          </a:xfrm>
        </p:spPr>
      </p:pic>
      <p:pic>
        <p:nvPicPr>
          <p:cNvPr id="16" name="图片占位符 15" descr="人穿着毛衣&#10;&#10;中度可信度描述已自动生成">
            <a:extLst>
              <a:ext uri="{FF2B5EF4-FFF2-40B4-BE49-F238E27FC236}">
                <a16:creationId xmlns:a16="http://schemas.microsoft.com/office/drawing/2014/main" id="{88B9E57B-F2E7-4648-8C89-AB311A7D20C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 descr="男人的脸&#10;&#10;描述已自动生成">
            <a:extLst>
              <a:ext uri="{FF2B5EF4-FFF2-40B4-BE49-F238E27FC236}">
                <a16:creationId xmlns:a16="http://schemas.microsoft.com/office/drawing/2014/main" id="{1F88DCA8-17FC-46BE-BE1F-3E56BB4AD47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图片占位符 21" descr="绿色的水果&#10;&#10;描述已自动生成">
            <a:extLst>
              <a:ext uri="{FF2B5EF4-FFF2-40B4-BE49-F238E27FC236}">
                <a16:creationId xmlns:a16="http://schemas.microsoft.com/office/drawing/2014/main" id="{BF04B97F-770E-42E2-AB27-53B617085DF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图片占位符 23" descr="桌子上的玻璃杯&#10;&#10;描述已自动生成">
            <a:extLst>
              <a:ext uri="{FF2B5EF4-FFF2-40B4-BE49-F238E27FC236}">
                <a16:creationId xmlns:a16="http://schemas.microsoft.com/office/drawing/2014/main" id="{909F2D69-4B53-4402-BD27-D1755AB8884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0576" y="8617586"/>
            <a:ext cx="2832864" cy="2633027"/>
          </a:xfr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176C7330-10A3-4964-AD71-D9BCF8FEF8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D" sz="2000" b="0" i="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CURRATED BY SIMPELIO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17F0EE32-6437-414D-8DCE-A97F0BE27E5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798EEBE-01E0-4E9B-A7CF-2C03EB951FB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Mood –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				BOARD</a:t>
            </a:r>
            <a:endParaRPr kumimoji="0" lang="en-ID" sz="1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24</a:t>
            </a:fld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C0DEA-5E07-4820-89BB-498DA0086CF5}"/>
              </a:ext>
            </a:extLst>
          </p:cNvPr>
          <p:cNvSpPr txBox="1"/>
          <p:nvPr/>
        </p:nvSpPr>
        <p:spPr>
          <a:xfrm>
            <a:off x="6318585" y="8868093"/>
            <a:ext cx="11737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Our WORKS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20C2F6-B7F9-4584-897A-B2A53FE53F5E}"/>
              </a:ext>
            </a:extLst>
          </p:cNvPr>
          <p:cNvSpPr/>
          <p:nvPr/>
        </p:nvSpPr>
        <p:spPr>
          <a:xfrm>
            <a:off x="11647237" y="587422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1C6CB-0ABF-425B-AE4B-3FCF872956F4}"/>
              </a:ext>
            </a:extLst>
          </p:cNvPr>
          <p:cNvSpPr txBox="1"/>
          <p:nvPr/>
        </p:nvSpPr>
        <p:spPr>
          <a:xfrm>
            <a:off x="9378725" y="811494"/>
            <a:ext cx="561702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PROJECT PORTOFOLIO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692CB6F-F3B2-402D-85F0-1B06F1D28B7D}"/>
              </a:ext>
            </a:extLst>
          </p:cNvPr>
          <p:cNvSpPr txBox="1">
            <a:spLocks/>
          </p:cNvSpPr>
          <p:nvPr/>
        </p:nvSpPr>
        <p:spPr>
          <a:xfrm>
            <a:off x="6857621" y="10404926"/>
            <a:ext cx="10658208" cy="1637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1828800" rtl="0" eaLnBrk="1" latinLnBrk="0" hangingPunct="1">
              <a:lnSpc>
                <a:spcPct val="250000"/>
              </a:lnSpc>
              <a:spcBef>
                <a:spcPts val="2000"/>
              </a:spcBef>
              <a:buClr>
                <a:srgbClr val="574A4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Lorem ipsum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dolor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sit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amet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consectetur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adipiscing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Fusce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vehicula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utare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malesuada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blandit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sapien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mau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ris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volutpat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18" name="图片占位符 17" descr="女人抱着女孩&#10;&#10;中度可信度描述已自动生成">
            <a:extLst>
              <a:ext uri="{FF2B5EF4-FFF2-40B4-BE49-F238E27FC236}">
                <a16:creationId xmlns:a16="http://schemas.microsoft.com/office/drawing/2014/main" id="{1C9259AF-4A87-4393-AF85-8ECC0D787D7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95"/>
          <a:stretch/>
        </p:blipFill>
        <p:spPr>
          <a:xfrm>
            <a:off x="16892251" y="3905672"/>
            <a:ext cx="4132141" cy="3744009"/>
          </a:xfrm>
        </p:spPr>
      </p:pic>
      <p:pic>
        <p:nvPicPr>
          <p:cNvPr id="16" name="图片占位符 15" descr="女人抱着女孩&#10;&#10;低可信度描述已自动生成">
            <a:extLst>
              <a:ext uri="{FF2B5EF4-FFF2-40B4-BE49-F238E27FC236}">
                <a16:creationId xmlns:a16="http://schemas.microsoft.com/office/drawing/2014/main" id="{7B7E7D27-D525-4D93-8448-3E0FE48E086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图片占位符 8" descr="穿白衬衫的人&#10;&#10;中度可信度描述已自动生成">
            <a:extLst>
              <a:ext uri="{FF2B5EF4-FFF2-40B4-BE49-F238E27FC236}">
                <a16:creationId xmlns:a16="http://schemas.microsoft.com/office/drawing/2014/main" id="{045EE148-E656-4F8F-9E4D-E736789EF6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7860164" y="3905672"/>
            <a:ext cx="4132141" cy="3744009"/>
          </a:xfrm>
        </p:spPr>
      </p:pic>
      <p:pic>
        <p:nvPicPr>
          <p:cNvPr id="5" name="图片占位符 4" descr="人的脸&#10;&#10;中度可信度描述已自动生成">
            <a:extLst>
              <a:ext uri="{FF2B5EF4-FFF2-40B4-BE49-F238E27FC236}">
                <a16:creationId xmlns:a16="http://schemas.microsoft.com/office/drawing/2014/main" id="{08829E5C-32BD-4317-B315-10B19F9AE6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05175" y="3905250"/>
            <a:ext cx="4132263" cy="3744913"/>
          </a:xfrm>
        </p:spPr>
      </p:pic>
    </p:spTree>
    <p:extLst>
      <p:ext uri="{BB962C8B-B14F-4D97-AF65-F5344CB8AC3E}">
        <p14:creationId xmlns:p14="http://schemas.microsoft.com/office/powerpoint/2010/main" val="71403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070836-9A56-4BEF-B807-BD40A7E343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Our Service</a:t>
            </a:r>
            <a:endParaRPr lang="en-ID" sz="12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0A371-B170-4E65-AD4B-F8640EC8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25</a:t>
            </a:fld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642C64F-831C-4601-B091-775CA991F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D" sz="2000" b="0" i="0" dirty="0">
                <a:effectLst/>
                <a:latin typeface="Barlow" panose="00000500000000000000" pitchFamily="2" charset="0"/>
              </a:rPr>
              <a:t>We Provide The Best Service to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FFD5D1-4CC4-40FC-BC59-173B96BF665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  <a:cs typeface="Poppins Light" panose="00000400000000000000" pitchFamily="2" charset="0"/>
              </a:rPr>
              <a:t>Fit Out Consultation</a:t>
            </a:r>
            <a:endParaRPr lang="en-US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E05174-41EC-4DE1-9166-A5437468AA7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7D59918-E213-46AC-A8EE-4D29D4AB277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Project Plan &amp; Scheduling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D5DAA3-2D4D-4A66-9EAA-CD512A68A2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2CF7E7-05FE-44BE-8E49-B85CA1BCB362}"/>
              </a:ext>
            </a:extLst>
          </p:cNvPr>
          <p:cNvSpPr/>
          <p:nvPr/>
        </p:nvSpPr>
        <p:spPr>
          <a:xfrm>
            <a:off x="12200997" y="3329608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C106102-F76A-490A-BEC1-68CB05F16722}"/>
              </a:ext>
            </a:extLst>
          </p:cNvPr>
          <p:cNvSpPr/>
          <p:nvPr/>
        </p:nvSpPr>
        <p:spPr>
          <a:xfrm>
            <a:off x="16161437" y="7883368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CA63F1-F7C2-4B36-9A20-84B85CD062D8}"/>
              </a:ext>
            </a:extLst>
          </p:cNvPr>
          <p:cNvGrpSpPr/>
          <p:nvPr/>
        </p:nvGrpSpPr>
        <p:grpSpPr>
          <a:xfrm>
            <a:off x="12391071" y="3543175"/>
            <a:ext cx="699853" cy="652867"/>
            <a:chOff x="3944289" y="-314322"/>
            <a:chExt cx="765176" cy="711200"/>
          </a:xfrm>
          <a:solidFill>
            <a:schemeClr val="tx1"/>
          </a:solidFill>
        </p:grpSpPr>
        <p:sp>
          <p:nvSpPr>
            <p:cNvPr id="46" name="Freeform 1235">
              <a:extLst>
                <a:ext uri="{FF2B5EF4-FFF2-40B4-BE49-F238E27FC236}">
                  <a16:creationId xmlns:a16="http://schemas.microsoft.com/office/drawing/2014/main" id="{D761799D-5657-47CB-AF42-17F76BA74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1236">
              <a:extLst>
                <a:ext uri="{FF2B5EF4-FFF2-40B4-BE49-F238E27FC236}">
                  <a16:creationId xmlns:a16="http://schemas.microsoft.com/office/drawing/2014/main" id="{91D5A051-2A89-4C72-A16D-A4BCDB22B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7FCE51-2217-4FD1-8A25-19AED575D71B}"/>
              </a:ext>
            </a:extLst>
          </p:cNvPr>
          <p:cNvGrpSpPr>
            <a:grpSpLocks noChangeAspect="1"/>
          </p:cNvGrpSpPr>
          <p:nvPr/>
        </p:nvGrpSpPr>
        <p:grpSpPr>
          <a:xfrm>
            <a:off x="16374959" y="8097568"/>
            <a:ext cx="652957" cy="651600"/>
            <a:chOff x="-176142" y="1173174"/>
            <a:chExt cx="765178" cy="763589"/>
          </a:xfrm>
          <a:solidFill>
            <a:schemeClr val="tx1"/>
          </a:solidFill>
        </p:grpSpPr>
        <p:sp>
          <p:nvSpPr>
            <p:cNvPr id="22" name="Freeform 1366">
              <a:extLst>
                <a:ext uri="{FF2B5EF4-FFF2-40B4-BE49-F238E27FC236}">
                  <a16:creationId xmlns:a16="http://schemas.microsoft.com/office/drawing/2014/main" id="{804321C2-EB8F-4C37-B281-FCFCC674B6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76142" y="1249374"/>
              <a:ext cx="765178" cy="687389"/>
            </a:xfrm>
            <a:custGeom>
              <a:avLst/>
              <a:gdLst>
                <a:gd name="T0" fmla="*/ 228 w 240"/>
                <a:gd name="T1" fmla="*/ 216 h 216"/>
                <a:gd name="T2" fmla="*/ 12 w 240"/>
                <a:gd name="T3" fmla="*/ 216 h 216"/>
                <a:gd name="T4" fmla="*/ 0 w 240"/>
                <a:gd name="T5" fmla="*/ 204 h 216"/>
                <a:gd name="T6" fmla="*/ 0 w 240"/>
                <a:gd name="T7" fmla="*/ 12 h 216"/>
                <a:gd name="T8" fmla="*/ 12 w 240"/>
                <a:gd name="T9" fmla="*/ 0 h 216"/>
                <a:gd name="T10" fmla="*/ 228 w 240"/>
                <a:gd name="T11" fmla="*/ 0 h 216"/>
                <a:gd name="T12" fmla="*/ 240 w 240"/>
                <a:gd name="T13" fmla="*/ 12 h 216"/>
                <a:gd name="T14" fmla="*/ 240 w 240"/>
                <a:gd name="T15" fmla="*/ 204 h 216"/>
                <a:gd name="T16" fmla="*/ 228 w 240"/>
                <a:gd name="T17" fmla="*/ 216 h 216"/>
                <a:gd name="T18" fmla="*/ 12 w 240"/>
                <a:gd name="T19" fmla="*/ 8 h 216"/>
                <a:gd name="T20" fmla="*/ 8 w 240"/>
                <a:gd name="T21" fmla="*/ 12 h 216"/>
                <a:gd name="T22" fmla="*/ 8 w 240"/>
                <a:gd name="T23" fmla="*/ 204 h 216"/>
                <a:gd name="T24" fmla="*/ 12 w 240"/>
                <a:gd name="T25" fmla="*/ 208 h 216"/>
                <a:gd name="T26" fmla="*/ 228 w 240"/>
                <a:gd name="T27" fmla="*/ 208 h 216"/>
                <a:gd name="T28" fmla="*/ 232 w 240"/>
                <a:gd name="T29" fmla="*/ 204 h 216"/>
                <a:gd name="T30" fmla="*/ 232 w 240"/>
                <a:gd name="T31" fmla="*/ 12 h 216"/>
                <a:gd name="T32" fmla="*/ 228 w 240"/>
                <a:gd name="T33" fmla="*/ 8 h 216"/>
                <a:gd name="T34" fmla="*/ 12 w 240"/>
                <a:gd name="T35" fmla="*/ 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16">
                  <a:moveTo>
                    <a:pt x="228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11"/>
                    <a:pt x="235" y="216"/>
                    <a:pt x="228" y="21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8"/>
                    <a:pt x="12" y="208"/>
                  </a:cubicBezTo>
                  <a:cubicBezTo>
                    <a:pt x="228" y="208"/>
                    <a:pt x="228" y="208"/>
                    <a:pt x="228" y="208"/>
                  </a:cubicBezTo>
                  <a:cubicBezTo>
                    <a:pt x="230" y="208"/>
                    <a:pt x="232" y="206"/>
                    <a:pt x="232" y="20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367">
              <a:extLst>
                <a:ext uri="{FF2B5EF4-FFF2-40B4-BE49-F238E27FC236}">
                  <a16:creationId xmlns:a16="http://schemas.microsoft.com/office/drawing/2014/main" id="{D37AE4DE-6EDA-46F6-ABC1-7F0BFA2C4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46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1368">
              <a:extLst>
                <a:ext uri="{FF2B5EF4-FFF2-40B4-BE49-F238E27FC236}">
                  <a16:creationId xmlns:a16="http://schemas.microsoft.com/office/drawing/2014/main" id="{882D45C0-4C71-403B-A89D-8D43E9882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747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1369">
              <a:extLst>
                <a:ext uri="{FF2B5EF4-FFF2-40B4-BE49-F238E27FC236}">
                  <a16:creationId xmlns:a16="http://schemas.microsoft.com/office/drawing/2014/main" id="{56C5E4D0-2CA0-44CA-B070-B3CC4733FA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741" y="1466862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1370">
              <a:extLst>
                <a:ext uri="{FF2B5EF4-FFF2-40B4-BE49-F238E27FC236}">
                  <a16:creationId xmlns:a16="http://schemas.microsoft.com/office/drawing/2014/main" id="{5F1FDECE-3E2C-4F5B-AE27-A97A4C245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347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1371">
              <a:extLst>
                <a:ext uri="{FF2B5EF4-FFF2-40B4-BE49-F238E27FC236}">
                  <a16:creationId xmlns:a16="http://schemas.microsoft.com/office/drawing/2014/main" id="{6EA9F5F0-8D97-4F31-8A0F-97F1BBB966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848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1372">
              <a:extLst>
                <a:ext uri="{FF2B5EF4-FFF2-40B4-BE49-F238E27FC236}">
                  <a16:creationId xmlns:a16="http://schemas.microsoft.com/office/drawing/2014/main" id="{7E39004C-DD73-46FB-A99D-13B8D88327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741" y="1657363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1373">
              <a:extLst>
                <a:ext uri="{FF2B5EF4-FFF2-40B4-BE49-F238E27FC236}">
                  <a16:creationId xmlns:a16="http://schemas.microsoft.com/office/drawing/2014/main" id="{A94DC88B-6A38-43CA-B62F-4DB8F57EFF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347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1374">
              <a:extLst>
                <a:ext uri="{FF2B5EF4-FFF2-40B4-BE49-F238E27FC236}">
                  <a16:creationId xmlns:a16="http://schemas.microsoft.com/office/drawing/2014/main" id="{463EA896-A547-4D92-957E-C148879538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848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8830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花瓶里插着一束花&#10;&#10;中度可信度描述已自动生成">
            <a:extLst>
              <a:ext uri="{FF2B5EF4-FFF2-40B4-BE49-F238E27FC236}">
                <a16:creationId xmlns:a16="http://schemas.microsoft.com/office/drawing/2014/main" id="{D75BE389-77E5-44B1-9881-FCA876F468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03274" y="0"/>
            <a:ext cx="6171202" cy="865383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D59C79-E5A7-44C5-9F24-DCDF32C3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26</a:t>
            </a:fld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2A81B3-6107-455A-8794-60EA12F2A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Fair Project Budgeting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083DCF9-5C67-4E57-A119-677141BD88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ADB061-F037-4698-9667-DE49809A6B0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Project Finish Section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36A6DE-FDDF-48B6-85E0-F6F7844AE1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791D1C-28F3-4DC6-BFD7-D63E009F2AE5}"/>
              </a:ext>
            </a:extLst>
          </p:cNvPr>
          <p:cNvSpPr/>
          <p:nvPr/>
        </p:nvSpPr>
        <p:spPr>
          <a:xfrm>
            <a:off x="3365300" y="3329608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CBD6E2-0614-49BA-BE8B-CB5706D4BA29}"/>
              </a:ext>
            </a:extLst>
          </p:cNvPr>
          <p:cNvSpPr/>
          <p:nvPr/>
        </p:nvSpPr>
        <p:spPr>
          <a:xfrm>
            <a:off x="7325740" y="7883368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2F13B8-E1BD-4174-B681-329BAB73BF35}"/>
              </a:ext>
            </a:extLst>
          </p:cNvPr>
          <p:cNvSpPr/>
          <p:nvPr/>
        </p:nvSpPr>
        <p:spPr>
          <a:xfrm>
            <a:off x="18203274" y="8653830"/>
            <a:ext cx="6171201" cy="5062170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7B5204-607D-4CBA-8A69-70D7918F7BF9}"/>
              </a:ext>
            </a:extLst>
          </p:cNvPr>
          <p:cNvGrpSpPr/>
          <p:nvPr/>
        </p:nvGrpSpPr>
        <p:grpSpPr>
          <a:xfrm>
            <a:off x="3555374" y="3542188"/>
            <a:ext cx="699853" cy="654840"/>
            <a:chOff x="3944289" y="-1717673"/>
            <a:chExt cx="765176" cy="715963"/>
          </a:xfrm>
          <a:solidFill>
            <a:schemeClr val="tx1"/>
          </a:solidFill>
        </p:grpSpPr>
        <p:sp>
          <p:nvSpPr>
            <p:cNvPr id="32" name="Freeform 1186">
              <a:extLst>
                <a:ext uri="{FF2B5EF4-FFF2-40B4-BE49-F238E27FC236}">
                  <a16:creationId xmlns:a16="http://schemas.microsoft.com/office/drawing/2014/main" id="{5F6B85B9-FD96-4005-B97E-E3228C2D39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289" y="-1606548"/>
              <a:ext cx="765176" cy="604838"/>
            </a:xfrm>
            <a:custGeom>
              <a:avLst/>
              <a:gdLst>
                <a:gd name="T0" fmla="*/ 221 w 240"/>
                <a:gd name="T1" fmla="*/ 190 h 190"/>
                <a:gd name="T2" fmla="*/ 19 w 240"/>
                <a:gd name="T3" fmla="*/ 190 h 190"/>
                <a:gd name="T4" fmla="*/ 0 w 240"/>
                <a:gd name="T5" fmla="*/ 171 h 190"/>
                <a:gd name="T6" fmla="*/ 0 w 240"/>
                <a:gd name="T7" fmla="*/ 29 h 190"/>
                <a:gd name="T8" fmla="*/ 19 w 240"/>
                <a:gd name="T9" fmla="*/ 10 h 190"/>
                <a:gd name="T10" fmla="*/ 213 w 240"/>
                <a:gd name="T11" fmla="*/ 10 h 190"/>
                <a:gd name="T12" fmla="*/ 232 w 240"/>
                <a:gd name="T13" fmla="*/ 4 h 190"/>
                <a:gd name="T14" fmla="*/ 236 w 240"/>
                <a:gd name="T15" fmla="*/ 0 h 190"/>
                <a:gd name="T16" fmla="*/ 240 w 240"/>
                <a:gd name="T17" fmla="*/ 5 h 190"/>
                <a:gd name="T18" fmla="*/ 239 w 240"/>
                <a:gd name="T19" fmla="*/ 8 h 190"/>
                <a:gd name="T20" fmla="*/ 240 w 240"/>
                <a:gd name="T21" fmla="*/ 10 h 190"/>
                <a:gd name="T22" fmla="*/ 240 w 240"/>
                <a:gd name="T23" fmla="*/ 171 h 190"/>
                <a:gd name="T24" fmla="*/ 221 w 240"/>
                <a:gd name="T25" fmla="*/ 190 h 190"/>
                <a:gd name="T26" fmla="*/ 19 w 240"/>
                <a:gd name="T27" fmla="*/ 18 h 190"/>
                <a:gd name="T28" fmla="*/ 8 w 240"/>
                <a:gd name="T29" fmla="*/ 29 h 190"/>
                <a:gd name="T30" fmla="*/ 8 w 240"/>
                <a:gd name="T31" fmla="*/ 171 h 190"/>
                <a:gd name="T32" fmla="*/ 19 w 240"/>
                <a:gd name="T33" fmla="*/ 182 h 190"/>
                <a:gd name="T34" fmla="*/ 221 w 240"/>
                <a:gd name="T35" fmla="*/ 182 h 190"/>
                <a:gd name="T36" fmla="*/ 232 w 240"/>
                <a:gd name="T37" fmla="*/ 171 h 190"/>
                <a:gd name="T38" fmla="*/ 232 w 240"/>
                <a:gd name="T39" fmla="*/ 15 h 190"/>
                <a:gd name="T40" fmla="*/ 213 w 240"/>
                <a:gd name="T41" fmla="*/ 18 h 190"/>
                <a:gd name="T42" fmla="*/ 19 w 240"/>
                <a:gd name="T43" fmla="*/ 1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90">
                  <a:moveTo>
                    <a:pt x="221" y="190"/>
                  </a:moveTo>
                  <a:cubicBezTo>
                    <a:pt x="19" y="190"/>
                    <a:pt x="19" y="190"/>
                    <a:pt x="19" y="190"/>
                  </a:cubicBezTo>
                  <a:cubicBezTo>
                    <a:pt x="9" y="190"/>
                    <a:pt x="0" y="181"/>
                    <a:pt x="0" y="17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9"/>
                    <a:pt x="9" y="10"/>
                    <a:pt x="19" y="10"/>
                  </a:cubicBezTo>
                  <a:cubicBezTo>
                    <a:pt x="213" y="10"/>
                    <a:pt x="213" y="10"/>
                    <a:pt x="213" y="10"/>
                  </a:cubicBezTo>
                  <a:cubicBezTo>
                    <a:pt x="225" y="10"/>
                    <a:pt x="231" y="8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9" y="1"/>
                    <a:pt x="240" y="3"/>
                    <a:pt x="240" y="5"/>
                  </a:cubicBezTo>
                  <a:cubicBezTo>
                    <a:pt x="239" y="6"/>
                    <a:pt x="239" y="7"/>
                    <a:pt x="239" y="8"/>
                  </a:cubicBezTo>
                  <a:cubicBezTo>
                    <a:pt x="240" y="8"/>
                    <a:pt x="240" y="9"/>
                    <a:pt x="240" y="1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0" y="181"/>
                    <a:pt x="231" y="190"/>
                    <a:pt x="221" y="190"/>
                  </a:cubicBezTo>
                  <a:close/>
                  <a:moveTo>
                    <a:pt x="19" y="18"/>
                  </a:moveTo>
                  <a:cubicBezTo>
                    <a:pt x="13" y="18"/>
                    <a:pt x="8" y="23"/>
                    <a:pt x="8" y="29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7"/>
                    <a:pt x="13" y="182"/>
                    <a:pt x="19" y="182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7" y="182"/>
                    <a:pt x="232" y="177"/>
                    <a:pt x="232" y="171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26" y="18"/>
                    <a:pt x="217" y="18"/>
                    <a:pt x="213" y="18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1187">
              <a:extLst>
                <a:ext uri="{FF2B5EF4-FFF2-40B4-BE49-F238E27FC236}">
                  <a16:creationId xmlns:a16="http://schemas.microsoft.com/office/drawing/2014/main" id="{006163E7-D629-4F78-89E8-FEC16475D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3189" y="-1717673"/>
              <a:ext cx="676276" cy="171450"/>
            </a:xfrm>
            <a:custGeom>
              <a:avLst/>
              <a:gdLst>
                <a:gd name="T0" fmla="*/ 208 w 212"/>
                <a:gd name="T1" fmla="*/ 54 h 54"/>
                <a:gd name="T2" fmla="*/ 204 w 212"/>
                <a:gd name="T3" fmla="*/ 50 h 54"/>
                <a:gd name="T4" fmla="*/ 204 w 212"/>
                <a:gd name="T5" fmla="*/ 40 h 54"/>
                <a:gd name="T6" fmla="*/ 192 w 212"/>
                <a:gd name="T7" fmla="*/ 32 h 54"/>
                <a:gd name="T8" fmla="*/ 19 w 212"/>
                <a:gd name="T9" fmla="*/ 9 h 54"/>
                <a:gd name="T10" fmla="*/ 11 w 212"/>
                <a:gd name="T11" fmla="*/ 11 h 54"/>
                <a:gd name="T12" fmla="*/ 8 w 212"/>
                <a:gd name="T13" fmla="*/ 18 h 54"/>
                <a:gd name="T14" fmla="*/ 8 w 212"/>
                <a:gd name="T15" fmla="*/ 46 h 54"/>
                <a:gd name="T16" fmla="*/ 4 w 212"/>
                <a:gd name="T17" fmla="*/ 50 h 54"/>
                <a:gd name="T18" fmla="*/ 0 w 212"/>
                <a:gd name="T19" fmla="*/ 46 h 54"/>
                <a:gd name="T20" fmla="*/ 0 w 212"/>
                <a:gd name="T21" fmla="*/ 18 h 54"/>
                <a:gd name="T22" fmla="*/ 6 w 212"/>
                <a:gd name="T23" fmla="*/ 5 h 54"/>
                <a:gd name="T24" fmla="*/ 20 w 212"/>
                <a:gd name="T25" fmla="*/ 1 h 54"/>
                <a:gd name="T26" fmla="*/ 193 w 212"/>
                <a:gd name="T27" fmla="*/ 24 h 54"/>
                <a:gd name="T28" fmla="*/ 212 w 212"/>
                <a:gd name="T29" fmla="*/ 40 h 54"/>
                <a:gd name="T30" fmla="*/ 212 w 212"/>
                <a:gd name="T31" fmla="*/ 50 h 54"/>
                <a:gd name="T32" fmla="*/ 208 w 21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54">
                  <a:moveTo>
                    <a:pt x="208" y="54"/>
                  </a:moveTo>
                  <a:cubicBezTo>
                    <a:pt x="206" y="54"/>
                    <a:pt x="204" y="52"/>
                    <a:pt x="204" y="50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40"/>
                    <a:pt x="203" y="34"/>
                    <a:pt x="192" y="3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6" y="9"/>
                    <a:pt x="13" y="9"/>
                    <a:pt x="11" y="11"/>
                  </a:cubicBezTo>
                  <a:cubicBezTo>
                    <a:pt x="9" y="12"/>
                    <a:pt x="8" y="15"/>
                    <a:pt x="8" y="18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8"/>
                    <a:pt x="6" y="50"/>
                    <a:pt x="4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2" y="8"/>
                    <a:pt x="6" y="5"/>
                  </a:cubicBezTo>
                  <a:cubicBezTo>
                    <a:pt x="10" y="2"/>
                    <a:pt x="15" y="0"/>
                    <a:pt x="20" y="1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212" y="27"/>
                    <a:pt x="212" y="40"/>
                    <a:pt x="212" y="40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2" y="52"/>
                    <a:pt x="210" y="54"/>
                    <a:pt x="2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1188">
              <a:extLst>
                <a:ext uri="{FF2B5EF4-FFF2-40B4-BE49-F238E27FC236}">
                  <a16:creationId xmlns:a16="http://schemas.microsoft.com/office/drawing/2014/main" id="{BCBE560C-7D25-41BB-B128-A1ED691B0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7789" y="-1333498"/>
              <a:ext cx="90488" cy="90488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5B58D1-D37C-4448-95FC-1BACCA19132B}"/>
              </a:ext>
            </a:extLst>
          </p:cNvPr>
          <p:cNvGrpSpPr/>
          <p:nvPr/>
        </p:nvGrpSpPr>
        <p:grpSpPr>
          <a:xfrm>
            <a:off x="7578725" y="8031808"/>
            <a:ext cx="699853" cy="698400"/>
            <a:chOff x="1140761" y="5257806"/>
            <a:chExt cx="765176" cy="763588"/>
          </a:xfrm>
          <a:solidFill>
            <a:schemeClr val="tx1"/>
          </a:solidFill>
        </p:grpSpPr>
        <p:sp>
          <p:nvSpPr>
            <p:cNvPr id="36" name="Freeform 1280">
              <a:extLst>
                <a:ext uri="{FF2B5EF4-FFF2-40B4-BE49-F238E27FC236}">
                  <a16:creationId xmlns:a16="http://schemas.microsoft.com/office/drawing/2014/main" id="{D3A65D9D-9D98-4C35-92CF-C4FA7EED1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8449" y="5588006"/>
              <a:ext cx="217488" cy="280988"/>
            </a:xfrm>
            <a:custGeom>
              <a:avLst/>
              <a:gdLst>
                <a:gd name="T0" fmla="*/ 24 w 68"/>
                <a:gd name="T1" fmla="*/ 88 h 88"/>
                <a:gd name="T2" fmla="*/ 4 w 68"/>
                <a:gd name="T3" fmla="*/ 88 h 88"/>
                <a:gd name="T4" fmla="*/ 0 w 68"/>
                <a:gd name="T5" fmla="*/ 84 h 88"/>
                <a:gd name="T6" fmla="*/ 4 w 68"/>
                <a:gd name="T7" fmla="*/ 80 h 88"/>
                <a:gd name="T8" fmla="*/ 24 w 68"/>
                <a:gd name="T9" fmla="*/ 80 h 88"/>
                <a:gd name="T10" fmla="*/ 60 w 68"/>
                <a:gd name="T11" fmla="*/ 44 h 88"/>
                <a:gd name="T12" fmla="*/ 24 w 68"/>
                <a:gd name="T13" fmla="*/ 8 h 88"/>
                <a:gd name="T14" fmla="*/ 4 w 68"/>
                <a:gd name="T15" fmla="*/ 8 h 88"/>
                <a:gd name="T16" fmla="*/ 0 w 68"/>
                <a:gd name="T17" fmla="*/ 4 h 88"/>
                <a:gd name="T18" fmla="*/ 4 w 68"/>
                <a:gd name="T19" fmla="*/ 0 h 88"/>
                <a:gd name="T20" fmla="*/ 24 w 68"/>
                <a:gd name="T21" fmla="*/ 0 h 88"/>
                <a:gd name="T22" fmla="*/ 68 w 68"/>
                <a:gd name="T23" fmla="*/ 44 h 88"/>
                <a:gd name="T24" fmla="*/ 24 w 68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24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2"/>
                    <a:pt x="2" y="80"/>
                    <a:pt x="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44" y="80"/>
                    <a:pt x="60" y="64"/>
                    <a:pt x="60" y="44"/>
                  </a:cubicBezTo>
                  <a:cubicBezTo>
                    <a:pt x="60" y="24"/>
                    <a:pt x="4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8" y="0"/>
                    <a:pt x="68" y="20"/>
                    <a:pt x="68" y="44"/>
                  </a:cubicBezTo>
                  <a:cubicBezTo>
                    <a:pt x="68" y="68"/>
                    <a:pt x="48" y="88"/>
                    <a:pt x="2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281">
              <a:extLst>
                <a:ext uri="{FF2B5EF4-FFF2-40B4-BE49-F238E27FC236}">
                  <a16:creationId xmlns:a16="http://schemas.microsoft.com/office/drawing/2014/main" id="{7DBF51EE-B641-44A5-AB91-1185ADC83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761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282">
              <a:extLst>
                <a:ext uri="{FF2B5EF4-FFF2-40B4-BE49-F238E27FC236}">
                  <a16:creationId xmlns:a16="http://schemas.microsoft.com/office/drawing/2014/main" id="{AC581BB2-9E95-4E88-A693-74E3671FF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0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283">
              <a:extLst>
                <a:ext uri="{FF2B5EF4-FFF2-40B4-BE49-F238E27FC236}">
                  <a16:creationId xmlns:a16="http://schemas.microsoft.com/office/drawing/2014/main" id="{D39349E6-13F7-48E4-9D76-5D0683166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14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284">
              <a:extLst>
                <a:ext uri="{FF2B5EF4-FFF2-40B4-BE49-F238E27FC236}">
                  <a16:creationId xmlns:a16="http://schemas.microsoft.com/office/drawing/2014/main" id="{DD32FCA0-282D-480E-87A6-F09EA90BA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61" y="5581656"/>
              <a:ext cx="560388" cy="439738"/>
            </a:xfrm>
            <a:custGeom>
              <a:avLst/>
              <a:gdLst>
                <a:gd name="T0" fmla="*/ 140 w 176"/>
                <a:gd name="T1" fmla="*/ 138 h 138"/>
                <a:gd name="T2" fmla="*/ 36 w 176"/>
                <a:gd name="T3" fmla="*/ 138 h 138"/>
                <a:gd name="T4" fmla="*/ 0 w 176"/>
                <a:gd name="T5" fmla="*/ 102 h 138"/>
                <a:gd name="T6" fmla="*/ 0 w 176"/>
                <a:gd name="T7" fmla="*/ 4 h 138"/>
                <a:gd name="T8" fmla="*/ 4 w 176"/>
                <a:gd name="T9" fmla="*/ 0 h 138"/>
                <a:gd name="T10" fmla="*/ 8 w 176"/>
                <a:gd name="T11" fmla="*/ 4 h 138"/>
                <a:gd name="T12" fmla="*/ 8 w 176"/>
                <a:gd name="T13" fmla="*/ 102 h 138"/>
                <a:gd name="T14" fmla="*/ 36 w 176"/>
                <a:gd name="T15" fmla="*/ 130 h 138"/>
                <a:gd name="T16" fmla="*/ 140 w 176"/>
                <a:gd name="T17" fmla="*/ 130 h 138"/>
                <a:gd name="T18" fmla="*/ 168 w 176"/>
                <a:gd name="T19" fmla="*/ 102 h 138"/>
                <a:gd name="T20" fmla="*/ 168 w 176"/>
                <a:gd name="T21" fmla="*/ 4 h 138"/>
                <a:gd name="T22" fmla="*/ 172 w 176"/>
                <a:gd name="T23" fmla="*/ 0 h 138"/>
                <a:gd name="T24" fmla="*/ 176 w 176"/>
                <a:gd name="T25" fmla="*/ 4 h 138"/>
                <a:gd name="T26" fmla="*/ 176 w 176"/>
                <a:gd name="T27" fmla="*/ 102 h 138"/>
                <a:gd name="T28" fmla="*/ 140 w 176"/>
                <a:gd name="T2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38">
                  <a:moveTo>
                    <a:pt x="140" y="138"/>
                  </a:moveTo>
                  <a:cubicBezTo>
                    <a:pt x="36" y="138"/>
                    <a:pt x="36" y="138"/>
                    <a:pt x="36" y="138"/>
                  </a:cubicBezTo>
                  <a:cubicBezTo>
                    <a:pt x="16" y="138"/>
                    <a:pt x="0" y="122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8" y="117"/>
                    <a:pt x="21" y="130"/>
                    <a:pt x="36" y="130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55" y="130"/>
                    <a:pt x="168" y="117"/>
                    <a:pt x="168" y="102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2"/>
                    <a:pt x="170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102"/>
                    <a:pt x="176" y="102"/>
                    <a:pt x="176" y="102"/>
                  </a:cubicBezTo>
                  <a:cubicBezTo>
                    <a:pt x="176" y="122"/>
                    <a:pt x="160" y="138"/>
                    <a:pt x="14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1285">
              <a:extLst>
                <a:ext uri="{FF2B5EF4-FFF2-40B4-BE49-F238E27FC236}">
                  <a16:creationId xmlns:a16="http://schemas.microsoft.com/office/drawing/2014/main" id="{424AC406-6F72-442A-9B71-39784482A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61" y="5486406"/>
              <a:ext cx="560388" cy="146050"/>
            </a:xfrm>
            <a:custGeom>
              <a:avLst/>
              <a:gdLst>
                <a:gd name="T0" fmla="*/ 172 w 176"/>
                <a:gd name="T1" fmla="*/ 46 h 46"/>
                <a:gd name="T2" fmla="*/ 168 w 176"/>
                <a:gd name="T3" fmla="*/ 42 h 46"/>
                <a:gd name="T4" fmla="*/ 168 w 176"/>
                <a:gd name="T5" fmla="*/ 8 h 46"/>
                <a:gd name="T6" fmla="*/ 8 w 176"/>
                <a:gd name="T7" fmla="*/ 8 h 46"/>
                <a:gd name="T8" fmla="*/ 8 w 176"/>
                <a:gd name="T9" fmla="*/ 42 h 46"/>
                <a:gd name="T10" fmla="*/ 4 w 176"/>
                <a:gd name="T11" fmla="*/ 46 h 46"/>
                <a:gd name="T12" fmla="*/ 0 w 176"/>
                <a:gd name="T13" fmla="*/ 42 h 46"/>
                <a:gd name="T14" fmla="*/ 0 w 176"/>
                <a:gd name="T15" fmla="*/ 8 h 46"/>
                <a:gd name="T16" fmla="*/ 8 w 176"/>
                <a:gd name="T17" fmla="*/ 0 h 46"/>
                <a:gd name="T18" fmla="*/ 168 w 176"/>
                <a:gd name="T19" fmla="*/ 0 h 46"/>
                <a:gd name="T20" fmla="*/ 176 w 176"/>
                <a:gd name="T21" fmla="*/ 8 h 46"/>
                <a:gd name="T22" fmla="*/ 176 w 176"/>
                <a:gd name="T23" fmla="*/ 42 h 46"/>
                <a:gd name="T24" fmla="*/ 172 w 176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46">
                  <a:moveTo>
                    <a:pt x="172" y="46"/>
                  </a:moveTo>
                  <a:cubicBezTo>
                    <a:pt x="170" y="46"/>
                    <a:pt x="168" y="44"/>
                    <a:pt x="168" y="42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4"/>
                    <a:pt x="6" y="46"/>
                    <a:pt x="4" y="46"/>
                  </a:cubicBezTo>
                  <a:cubicBezTo>
                    <a:pt x="2" y="46"/>
                    <a:pt x="0" y="44"/>
                    <a:pt x="0" y="4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6" y="4"/>
                    <a:pt x="176" y="8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4"/>
                    <a:pt x="174" y="46"/>
                    <a:pt x="17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5011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AB6DF-7AE1-448C-A599-F0FE372D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27</a:t>
            </a:fld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C20A94-7CFE-4A11-A255-AF324A89CB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Our Process</a:t>
            </a:r>
            <a:endParaRPr lang="en-ID" sz="12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8C01EB9-0DEB-4B90-A770-CE1AA00E92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Brief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4ED41F7-0359-4A5B-945D-2E61E254DA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Research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1961F57-8808-4AFF-B407-B02C0428BE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Concept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8BAE5AC-5243-4E38-9EDB-A654DEFF05D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Design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6761D-938B-432E-8DE9-29E4317D95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Poppins Light" panose="00000400000000000000" pitchFamily="2" charset="0"/>
              </a:rPr>
              <a:t>Date, </a:t>
            </a:r>
            <a:r>
              <a:rPr lang="en-US" sz="2000" dirty="0" err="1">
                <a:solidFill>
                  <a:schemeClr val="tx1"/>
                </a:solidFill>
                <a:cs typeface="Poppins Light" panose="00000400000000000000" pitchFamily="2" charset="0"/>
              </a:rPr>
              <a:t>Monnth</a:t>
            </a:r>
            <a:endParaRPr lang="en-US" sz="2000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2FAE97-D81E-42A2-9141-50F2EF7081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93FEFAB-5C64-4426-AB6D-549EE49E975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Poppins Light" panose="00000400000000000000" pitchFamily="2" charset="0"/>
              </a:rPr>
              <a:t>Date, </a:t>
            </a:r>
            <a:r>
              <a:rPr lang="en-US" sz="2000" dirty="0" err="1">
                <a:solidFill>
                  <a:schemeClr val="tx1"/>
                </a:solidFill>
                <a:cs typeface="Poppins Light" panose="00000400000000000000" pitchFamily="2" charset="0"/>
              </a:rPr>
              <a:t>Monnth</a:t>
            </a:r>
            <a:endParaRPr lang="en-US" sz="2000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1ACC6CC-BE79-4D94-B1F7-ED6C6A310F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Poppins Light" panose="00000400000000000000" pitchFamily="2" charset="0"/>
              </a:rPr>
              <a:t>Date, </a:t>
            </a:r>
            <a:r>
              <a:rPr lang="en-US" sz="2000" dirty="0" err="1">
                <a:solidFill>
                  <a:schemeClr val="tx1"/>
                </a:solidFill>
                <a:cs typeface="Poppins Light" panose="00000400000000000000" pitchFamily="2" charset="0"/>
              </a:rPr>
              <a:t>Monnth</a:t>
            </a:r>
            <a:endParaRPr lang="en-US" sz="2000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542D4E2-5E6D-47A0-BFF5-5B11671C0F5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Poppins Light" panose="00000400000000000000" pitchFamily="2" charset="0"/>
              </a:rPr>
              <a:t>Date, </a:t>
            </a:r>
            <a:r>
              <a:rPr lang="en-US" sz="2000" dirty="0" err="1">
                <a:solidFill>
                  <a:schemeClr val="tx1"/>
                </a:solidFill>
                <a:cs typeface="Poppins Light" panose="00000400000000000000" pitchFamily="2" charset="0"/>
              </a:rPr>
              <a:t>Monnth</a:t>
            </a:r>
            <a:endParaRPr lang="en-US" sz="2000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37B5C2A-29BF-4ABE-A4D7-FD81882E4BB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DB3029D-6B12-4AC3-8115-933BD2A220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A06A1D-1702-4CA1-A480-964915AD48A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2B9149-C9CC-467F-84E8-D782DEE17F5F}"/>
              </a:ext>
            </a:extLst>
          </p:cNvPr>
          <p:cNvCxnSpPr/>
          <p:nvPr/>
        </p:nvCxnSpPr>
        <p:spPr>
          <a:xfrm>
            <a:off x="2060565" y="7540913"/>
            <a:ext cx="223139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E517DB04-B40B-4151-8106-D9A040AD1A42}"/>
              </a:ext>
            </a:extLst>
          </p:cNvPr>
          <p:cNvSpPr/>
          <p:nvPr/>
        </p:nvSpPr>
        <p:spPr>
          <a:xfrm>
            <a:off x="2060565" y="7000913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87CA48-FF5B-4E95-A2E4-4BAEC1EE81E3}"/>
              </a:ext>
            </a:extLst>
          </p:cNvPr>
          <p:cNvGrpSpPr/>
          <p:nvPr/>
        </p:nvGrpSpPr>
        <p:grpSpPr>
          <a:xfrm>
            <a:off x="2250639" y="7214480"/>
            <a:ext cx="699853" cy="652867"/>
            <a:chOff x="3944289" y="-314322"/>
            <a:chExt cx="765176" cy="711200"/>
          </a:xfrm>
          <a:solidFill>
            <a:schemeClr val="tx1"/>
          </a:solidFill>
        </p:grpSpPr>
        <p:sp>
          <p:nvSpPr>
            <p:cNvPr id="46" name="Freeform 1235">
              <a:extLst>
                <a:ext uri="{FF2B5EF4-FFF2-40B4-BE49-F238E27FC236}">
                  <a16:creationId xmlns:a16="http://schemas.microsoft.com/office/drawing/2014/main" id="{0D32EA47-30C9-45AB-8F50-7D722CDB7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1236">
              <a:extLst>
                <a:ext uri="{FF2B5EF4-FFF2-40B4-BE49-F238E27FC236}">
                  <a16:creationId xmlns:a16="http://schemas.microsoft.com/office/drawing/2014/main" id="{FF067901-73B8-489A-A8C4-86C906962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83EA002B-C004-4B0D-B91B-1A1EBC6B3F3A}"/>
              </a:ext>
            </a:extLst>
          </p:cNvPr>
          <p:cNvSpPr/>
          <p:nvPr/>
        </p:nvSpPr>
        <p:spPr>
          <a:xfrm>
            <a:off x="7597279" y="7000913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2CE8D2-7C18-4E9C-A7E4-A94321462CA7}"/>
              </a:ext>
            </a:extLst>
          </p:cNvPr>
          <p:cNvSpPr/>
          <p:nvPr/>
        </p:nvSpPr>
        <p:spPr>
          <a:xfrm>
            <a:off x="13132617" y="7000913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9AC1E4E-63B9-458A-B182-BB1F798D1786}"/>
              </a:ext>
            </a:extLst>
          </p:cNvPr>
          <p:cNvSpPr/>
          <p:nvPr/>
        </p:nvSpPr>
        <p:spPr>
          <a:xfrm>
            <a:off x="18667955" y="7000913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3695562-68AE-46B6-B075-5D13496C9BD6}"/>
              </a:ext>
            </a:extLst>
          </p:cNvPr>
          <p:cNvGrpSpPr/>
          <p:nvPr/>
        </p:nvGrpSpPr>
        <p:grpSpPr>
          <a:xfrm>
            <a:off x="13402617" y="7270913"/>
            <a:ext cx="540000" cy="540000"/>
            <a:chOff x="5430930" y="1173174"/>
            <a:chExt cx="765178" cy="763589"/>
          </a:xfrm>
          <a:solidFill>
            <a:schemeClr val="tx1"/>
          </a:solidFill>
        </p:grpSpPr>
        <p:sp>
          <p:nvSpPr>
            <p:cNvPr id="65" name="Freeform 1378">
              <a:extLst>
                <a:ext uri="{FF2B5EF4-FFF2-40B4-BE49-F238E27FC236}">
                  <a16:creationId xmlns:a16="http://schemas.microsoft.com/office/drawing/2014/main" id="{866C789A-A101-4635-BB4F-748E9B5D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543" y="1195399"/>
              <a:ext cx="668340" cy="668339"/>
            </a:xfrm>
            <a:custGeom>
              <a:avLst/>
              <a:gdLst>
                <a:gd name="T0" fmla="*/ 37 w 210"/>
                <a:gd name="T1" fmla="*/ 210 h 210"/>
                <a:gd name="T2" fmla="*/ 34 w 210"/>
                <a:gd name="T3" fmla="*/ 209 h 210"/>
                <a:gd name="T4" fmla="*/ 1 w 210"/>
                <a:gd name="T5" fmla="*/ 176 h 210"/>
                <a:gd name="T6" fmla="*/ 1 w 210"/>
                <a:gd name="T7" fmla="*/ 170 h 210"/>
                <a:gd name="T8" fmla="*/ 170 w 210"/>
                <a:gd name="T9" fmla="*/ 2 h 210"/>
                <a:gd name="T10" fmla="*/ 175 w 210"/>
                <a:gd name="T11" fmla="*/ 2 h 210"/>
                <a:gd name="T12" fmla="*/ 175 w 210"/>
                <a:gd name="T13" fmla="*/ 8 h 210"/>
                <a:gd name="T14" fmla="*/ 10 w 210"/>
                <a:gd name="T15" fmla="*/ 173 h 210"/>
                <a:gd name="T16" fmla="*/ 37 w 210"/>
                <a:gd name="T17" fmla="*/ 200 h 210"/>
                <a:gd name="T18" fmla="*/ 202 w 210"/>
                <a:gd name="T19" fmla="*/ 35 h 210"/>
                <a:gd name="T20" fmla="*/ 208 w 210"/>
                <a:gd name="T21" fmla="*/ 35 h 210"/>
                <a:gd name="T22" fmla="*/ 208 w 210"/>
                <a:gd name="T23" fmla="*/ 40 h 210"/>
                <a:gd name="T24" fmla="*/ 40 w 210"/>
                <a:gd name="T25" fmla="*/ 209 h 210"/>
                <a:gd name="T26" fmla="*/ 37 w 210"/>
                <a:gd name="T2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0">
                  <a:moveTo>
                    <a:pt x="37" y="210"/>
                  </a:moveTo>
                  <a:cubicBezTo>
                    <a:pt x="36" y="210"/>
                    <a:pt x="35" y="209"/>
                    <a:pt x="34" y="209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74"/>
                    <a:pt x="0" y="172"/>
                    <a:pt x="1" y="170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1" y="0"/>
                    <a:pt x="174" y="0"/>
                    <a:pt x="175" y="2"/>
                  </a:cubicBezTo>
                  <a:cubicBezTo>
                    <a:pt x="177" y="3"/>
                    <a:pt x="177" y="6"/>
                    <a:pt x="175" y="8"/>
                  </a:cubicBezTo>
                  <a:cubicBezTo>
                    <a:pt x="10" y="173"/>
                    <a:pt x="10" y="173"/>
                    <a:pt x="10" y="17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4" y="33"/>
                    <a:pt x="207" y="33"/>
                    <a:pt x="208" y="35"/>
                  </a:cubicBezTo>
                  <a:cubicBezTo>
                    <a:pt x="210" y="36"/>
                    <a:pt x="210" y="39"/>
                    <a:pt x="208" y="40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39" y="209"/>
                    <a:pt x="38" y="210"/>
                    <a:pt x="37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1379">
              <a:extLst>
                <a:ext uri="{FF2B5EF4-FFF2-40B4-BE49-F238E27FC236}">
                  <a16:creationId xmlns:a16="http://schemas.microsoft.com/office/drawing/2014/main" id="{9D0F0D5A-3646-4AC7-9C49-F3E48F1D0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930" y="1730388"/>
              <a:ext cx="207963" cy="206375"/>
            </a:xfrm>
            <a:custGeom>
              <a:avLst/>
              <a:gdLst>
                <a:gd name="T0" fmla="*/ 4 w 65"/>
                <a:gd name="T1" fmla="*/ 65 h 65"/>
                <a:gd name="T2" fmla="*/ 1 w 65"/>
                <a:gd name="T3" fmla="*/ 64 h 65"/>
                <a:gd name="T4" fmla="*/ 0 w 65"/>
                <a:gd name="T5" fmla="*/ 59 h 65"/>
                <a:gd name="T6" fmla="*/ 24 w 65"/>
                <a:gd name="T7" fmla="*/ 3 h 65"/>
                <a:gd name="T8" fmla="*/ 29 w 65"/>
                <a:gd name="T9" fmla="*/ 1 h 65"/>
                <a:gd name="T10" fmla="*/ 31 w 65"/>
                <a:gd name="T11" fmla="*/ 6 h 65"/>
                <a:gd name="T12" fmla="*/ 11 w 65"/>
                <a:gd name="T13" fmla="*/ 54 h 65"/>
                <a:gd name="T14" fmla="*/ 59 w 65"/>
                <a:gd name="T15" fmla="*/ 34 h 65"/>
                <a:gd name="T16" fmla="*/ 64 w 65"/>
                <a:gd name="T17" fmla="*/ 36 h 65"/>
                <a:gd name="T18" fmla="*/ 62 w 65"/>
                <a:gd name="T19" fmla="*/ 41 h 65"/>
                <a:gd name="T20" fmla="*/ 6 w 65"/>
                <a:gd name="T21" fmla="*/ 65 h 65"/>
                <a:gd name="T22" fmla="*/ 4 w 65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65"/>
                  </a:moveTo>
                  <a:cubicBezTo>
                    <a:pt x="3" y="65"/>
                    <a:pt x="2" y="65"/>
                    <a:pt x="1" y="64"/>
                  </a:cubicBezTo>
                  <a:cubicBezTo>
                    <a:pt x="0" y="63"/>
                    <a:pt x="0" y="61"/>
                    <a:pt x="0" y="59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1"/>
                  </a:cubicBezTo>
                  <a:cubicBezTo>
                    <a:pt x="31" y="2"/>
                    <a:pt x="32" y="4"/>
                    <a:pt x="31" y="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3"/>
                    <a:pt x="63" y="34"/>
                    <a:pt x="64" y="36"/>
                  </a:cubicBezTo>
                  <a:cubicBezTo>
                    <a:pt x="65" y="38"/>
                    <a:pt x="64" y="41"/>
                    <a:pt x="62" y="41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1380">
              <a:extLst>
                <a:ext uri="{FF2B5EF4-FFF2-40B4-BE49-F238E27FC236}">
                  <a16:creationId xmlns:a16="http://schemas.microsoft.com/office/drawing/2014/main" id="{0C9FA8FB-BAFD-4AA8-B10C-1A11F9ED2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3707" y="1173174"/>
              <a:ext cx="152401" cy="152400"/>
            </a:xfrm>
            <a:custGeom>
              <a:avLst/>
              <a:gdLst>
                <a:gd name="T0" fmla="*/ 37 w 48"/>
                <a:gd name="T1" fmla="*/ 48 h 48"/>
                <a:gd name="T2" fmla="*/ 34 w 48"/>
                <a:gd name="T3" fmla="*/ 46 h 48"/>
                <a:gd name="T4" fmla="*/ 34 w 48"/>
                <a:gd name="T5" fmla="*/ 41 h 48"/>
                <a:gd name="T6" fmla="*/ 40 w 48"/>
                <a:gd name="T7" fmla="*/ 27 h 48"/>
                <a:gd name="T8" fmla="*/ 34 w 48"/>
                <a:gd name="T9" fmla="*/ 14 h 48"/>
                <a:gd name="T10" fmla="*/ 21 w 48"/>
                <a:gd name="T11" fmla="*/ 8 h 48"/>
                <a:gd name="T12" fmla="*/ 7 w 48"/>
                <a:gd name="T13" fmla="*/ 14 h 48"/>
                <a:gd name="T14" fmla="*/ 2 w 48"/>
                <a:gd name="T15" fmla="*/ 14 h 48"/>
                <a:gd name="T16" fmla="*/ 2 w 48"/>
                <a:gd name="T17" fmla="*/ 8 h 48"/>
                <a:gd name="T18" fmla="*/ 21 w 48"/>
                <a:gd name="T19" fmla="*/ 0 h 48"/>
                <a:gd name="T20" fmla="*/ 40 w 48"/>
                <a:gd name="T21" fmla="*/ 8 h 48"/>
                <a:gd name="T22" fmla="*/ 48 w 48"/>
                <a:gd name="T23" fmla="*/ 27 h 48"/>
                <a:gd name="T24" fmla="*/ 40 w 48"/>
                <a:gd name="T25" fmla="*/ 46 h 48"/>
                <a:gd name="T26" fmla="*/ 37 w 48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37" y="48"/>
                  </a:moveTo>
                  <a:cubicBezTo>
                    <a:pt x="36" y="48"/>
                    <a:pt x="35" y="47"/>
                    <a:pt x="34" y="46"/>
                  </a:cubicBezTo>
                  <a:cubicBezTo>
                    <a:pt x="33" y="45"/>
                    <a:pt x="33" y="42"/>
                    <a:pt x="34" y="41"/>
                  </a:cubicBezTo>
                  <a:cubicBezTo>
                    <a:pt x="38" y="37"/>
                    <a:pt x="40" y="32"/>
                    <a:pt x="40" y="27"/>
                  </a:cubicBezTo>
                  <a:cubicBezTo>
                    <a:pt x="40" y="22"/>
                    <a:pt x="38" y="17"/>
                    <a:pt x="34" y="14"/>
                  </a:cubicBezTo>
                  <a:cubicBezTo>
                    <a:pt x="31" y="10"/>
                    <a:pt x="26" y="8"/>
                    <a:pt x="21" y="8"/>
                  </a:cubicBezTo>
                  <a:cubicBezTo>
                    <a:pt x="16" y="8"/>
                    <a:pt x="11" y="10"/>
                    <a:pt x="7" y="14"/>
                  </a:cubicBezTo>
                  <a:cubicBezTo>
                    <a:pt x="6" y="15"/>
                    <a:pt x="3" y="15"/>
                    <a:pt x="2" y="14"/>
                  </a:cubicBezTo>
                  <a:cubicBezTo>
                    <a:pt x="0" y="12"/>
                    <a:pt x="0" y="10"/>
                    <a:pt x="2" y="8"/>
                  </a:cubicBezTo>
                  <a:cubicBezTo>
                    <a:pt x="7" y="3"/>
                    <a:pt x="14" y="0"/>
                    <a:pt x="21" y="0"/>
                  </a:cubicBezTo>
                  <a:cubicBezTo>
                    <a:pt x="28" y="0"/>
                    <a:pt x="35" y="3"/>
                    <a:pt x="40" y="8"/>
                  </a:cubicBezTo>
                  <a:cubicBezTo>
                    <a:pt x="45" y="13"/>
                    <a:pt x="48" y="20"/>
                    <a:pt x="48" y="27"/>
                  </a:cubicBezTo>
                  <a:cubicBezTo>
                    <a:pt x="48" y="34"/>
                    <a:pt x="45" y="41"/>
                    <a:pt x="40" y="46"/>
                  </a:cubicBezTo>
                  <a:cubicBezTo>
                    <a:pt x="39" y="47"/>
                    <a:pt x="38" y="48"/>
                    <a:pt x="3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1381">
              <a:extLst>
                <a:ext uri="{FF2B5EF4-FFF2-40B4-BE49-F238E27FC236}">
                  <a16:creationId xmlns:a16="http://schemas.microsoft.com/office/drawing/2014/main" id="{BFE15368-1889-4FAB-9A04-636910E2E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2907" y="1246199"/>
              <a:ext cx="130176" cy="130175"/>
            </a:xfrm>
            <a:custGeom>
              <a:avLst/>
              <a:gdLst>
                <a:gd name="T0" fmla="*/ 37 w 41"/>
                <a:gd name="T1" fmla="*/ 41 h 41"/>
                <a:gd name="T2" fmla="*/ 34 w 41"/>
                <a:gd name="T3" fmla="*/ 40 h 41"/>
                <a:gd name="T4" fmla="*/ 1 w 41"/>
                <a:gd name="T5" fmla="*/ 7 h 41"/>
                <a:gd name="T6" fmla="*/ 1 w 41"/>
                <a:gd name="T7" fmla="*/ 1 h 41"/>
                <a:gd name="T8" fmla="*/ 7 w 41"/>
                <a:gd name="T9" fmla="*/ 1 h 41"/>
                <a:gd name="T10" fmla="*/ 40 w 41"/>
                <a:gd name="T11" fmla="*/ 34 h 41"/>
                <a:gd name="T12" fmla="*/ 40 w 41"/>
                <a:gd name="T13" fmla="*/ 40 h 41"/>
                <a:gd name="T14" fmla="*/ 37 w 41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37" y="41"/>
                  </a:moveTo>
                  <a:cubicBezTo>
                    <a:pt x="36" y="41"/>
                    <a:pt x="35" y="41"/>
                    <a:pt x="34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6"/>
                    <a:pt x="41" y="38"/>
                    <a:pt x="40" y="40"/>
                  </a:cubicBezTo>
                  <a:cubicBezTo>
                    <a:pt x="39" y="41"/>
                    <a:pt x="38" y="41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CD47EB-E70D-451B-A760-BC852F45305D}"/>
              </a:ext>
            </a:extLst>
          </p:cNvPr>
          <p:cNvGrpSpPr/>
          <p:nvPr/>
        </p:nvGrpSpPr>
        <p:grpSpPr>
          <a:xfrm>
            <a:off x="18865508" y="7200580"/>
            <a:ext cx="684895" cy="680666"/>
            <a:chOff x="5342878" y="3854455"/>
            <a:chExt cx="771526" cy="766763"/>
          </a:xfrm>
          <a:solidFill>
            <a:schemeClr val="tx1"/>
          </a:solidFill>
        </p:grpSpPr>
        <p:sp>
          <p:nvSpPr>
            <p:cNvPr id="70" name="Freeform 1189">
              <a:extLst>
                <a:ext uri="{FF2B5EF4-FFF2-40B4-BE49-F238E27FC236}">
                  <a16:creationId xmlns:a16="http://schemas.microsoft.com/office/drawing/2014/main" id="{1B7207BA-C80D-4FFD-BCAE-B48C452BE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4554" y="4300543"/>
              <a:ext cx="57150" cy="5715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1190">
              <a:extLst>
                <a:ext uri="{FF2B5EF4-FFF2-40B4-BE49-F238E27FC236}">
                  <a16:creationId xmlns:a16="http://schemas.microsoft.com/office/drawing/2014/main" id="{F9FB577F-170F-408C-89DE-B7519BA1C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854" y="4287843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5 w 26"/>
                <a:gd name="T3" fmla="*/ 22 h 25"/>
                <a:gd name="T4" fmla="*/ 5 w 26"/>
                <a:gd name="T5" fmla="*/ 5 h 25"/>
                <a:gd name="T6" fmla="*/ 21 w 26"/>
                <a:gd name="T7" fmla="*/ 5 h 25"/>
                <a:gd name="T8" fmla="*/ 21 w 26"/>
                <a:gd name="T9" fmla="*/ 22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2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10"/>
                    <a:pt x="10" y="10"/>
                  </a:cubicBezTo>
                  <a:cubicBezTo>
                    <a:pt x="9" y="12"/>
                    <a:pt x="9" y="14"/>
                    <a:pt x="10" y="16"/>
                  </a:cubicBezTo>
                  <a:cubicBezTo>
                    <a:pt x="12" y="18"/>
                    <a:pt x="14" y="18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10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1191">
              <a:extLst>
                <a:ext uri="{FF2B5EF4-FFF2-40B4-BE49-F238E27FC236}">
                  <a16:creationId xmlns:a16="http://schemas.microsoft.com/office/drawing/2014/main" id="{9F46A1DE-AE49-42F6-93F7-EF0F2FD4A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0866" y="44148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1192">
              <a:extLst>
                <a:ext uri="{FF2B5EF4-FFF2-40B4-BE49-F238E27FC236}">
                  <a16:creationId xmlns:a16="http://schemas.microsoft.com/office/drawing/2014/main" id="{CF19C4C4-6E5B-4CAF-A342-2ABBCD190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0866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1193">
              <a:extLst>
                <a:ext uri="{FF2B5EF4-FFF2-40B4-BE49-F238E27FC236}">
                  <a16:creationId xmlns:a16="http://schemas.microsoft.com/office/drawing/2014/main" id="{09CD0BFA-AA3F-402E-9807-3A3DC56A78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2878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1194">
              <a:extLst>
                <a:ext uri="{FF2B5EF4-FFF2-40B4-BE49-F238E27FC236}">
                  <a16:creationId xmlns:a16="http://schemas.microsoft.com/office/drawing/2014/main" id="{FD0E8065-D824-4C18-820C-F93F2C8A0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566" y="4148143"/>
              <a:ext cx="182563" cy="180975"/>
            </a:xfrm>
            <a:custGeom>
              <a:avLst/>
              <a:gdLst>
                <a:gd name="T0" fmla="*/ 53 w 57"/>
                <a:gd name="T1" fmla="*/ 57 h 57"/>
                <a:gd name="T2" fmla="*/ 50 w 57"/>
                <a:gd name="T3" fmla="*/ 56 h 57"/>
                <a:gd name="T4" fmla="*/ 1 w 57"/>
                <a:gd name="T5" fmla="*/ 7 h 57"/>
                <a:gd name="T6" fmla="*/ 1 w 57"/>
                <a:gd name="T7" fmla="*/ 1 h 57"/>
                <a:gd name="T8" fmla="*/ 7 w 57"/>
                <a:gd name="T9" fmla="*/ 1 h 57"/>
                <a:gd name="T10" fmla="*/ 55 w 57"/>
                <a:gd name="T11" fmla="*/ 50 h 57"/>
                <a:gd name="T12" fmla="*/ 55 w 57"/>
                <a:gd name="T13" fmla="*/ 56 h 57"/>
                <a:gd name="T14" fmla="*/ 53 w 57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7">
                  <a:moveTo>
                    <a:pt x="53" y="57"/>
                  </a:moveTo>
                  <a:cubicBezTo>
                    <a:pt x="52" y="57"/>
                    <a:pt x="51" y="56"/>
                    <a:pt x="50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7" y="51"/>
                    <a:pt x="57" y="54"/>
                    <a:pt x="55" y="56"/>
                  </a:cubicBezTo>
                  <a:cubicBezTo>
                    <a:pt x="55" y="56"/>
                    <a:pt x="54" y="57"/>
                    <a:pt x="5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1195">
              <a:extLst>
                <a:ext uri="{FF2B5EF4-FFF2-40B4-BE49-F238E27FC236}">
                  <a16:creationId xmlns:a16="http://schemas.microsoft.com/office/drawing/2014/main" id="{50949A5B-9171-49ED-897C-1E7AF1F12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166" y="3973518"/>
              <a:ext cx="333375" cy="101600"/>
            </a:xfrm>
            <a:custGeom>
              <a:avLst/>
              <a:gdLst>
                <a:gd name="T0" fmla="*/ 5 w 105"/>
                <a:gd name="T1" fmla="*/ 32 h 32"/>
                <a:gd name="T2" fmla="*/ 2 w 105"/>
                <a:gd name="T3" fmla="*/ 30 h 32"/>
                <a:gd name="T4" fmla="*/ 2 w 105"/>
                <a:gd name="T5" fmla="*/ 25 h 32"/>
                <a:gd name="T6" fmla="*/ 103 w 105"/>
                <a:gd name="T7" fmla="*/ 25 h 32"/>
                <a:gd name="T8" fmla="*/ 103 w 105"/>
                <a:gd name="T9" fmla="*/ 31 h 32"/>
                <a:gd name="T10" fmla="*/ 98 w 105"/>
                <a:gd name="T11" fmla="*/ 31 h 32"/>
                <a:gd name="T12" fmla="*/ 7 w 105"/>
                <a:gd name="T13" fmla="*/ 31 h 32"/>
                <a:gd name="T14" fmla="*/ 5 w 10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2">
                  <a:moveTo>
                    <a:pt x="5" y="32"/>
                  </a:moveTo>
                  <a:cubicBezTo>
                    <a:pt x="3" y="32"/>
                    <a:pt x="2" y="31"/>
                    <a:pt x="2" y="30"/>
                  </a:cubicBezTo>
                  <a:cubicBezTo>
                    <a:pt x="0" y="29"/>
                    <a:pt x="0" y="26"/>
                    <a:pt x="2" y="25"/>
                  </a:cubicBezTo>
                  <a:cubicBezTo>
                    <a:pt x="29" y="0"/>
                    <a:pt x="83" y="4"/>
                    <a:pt x="103" y="25"/>
                  </a:cubicBezTo>
                  <a:cubicBezTo>
                    <a:pt x="105" y="26"/>
                    <a:pt x="105" y="29"/>
                    <a:pt x="103" y="31"/>
                  </a:cubicBezTo>
                  <a:cubicBezTo>
                    <a:pt x="102" y="32"/>
                    <a:pt x="99" y="32"/>
                    <a:pt x="98" y="31"/>
                  </a:cubicBezTo>
                  <a:cubicBezTo>
                    <a:pt x="80" y="12"/>
                    <a:pt x="31" y="9"/>
                    <a:pt x="7" y="31"/>
                  </a:cubicBezTo>
                  <a:cubicBezTo>
                    <a:pt x="7" y="31"/>
                    <a:pt x="6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1196">
              <a:extLst>
                <a:ext uri="{FF2B5EF4-FFF2-40B4-BE49-F238E27FC236}">
                  <a16:creationId xmlns:a16="http://schemas.microsoft.com/office/drawing/2014/main" id="{AFC3FE01-5161-4FBE-A757-FEC89CC0F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566" y="4148143"/>
              <a:ext cx="103188" cy="333375"/>
            </a:xfrm>
            <a:custGeom>
              <a:avLst/>
              <a:gdLst>
                <a:gd name="T0" fmla="*/ 5 w 32"/>
                <a:gd name="T1" fmla="*/ 105 h 105"/>
                <a:gd name="T2" fmla="*/ 2 w 32"/>
                <a:gd name="T3" fmla="*/ 104 h 105"/>
                <a:gd name="T4" fmla="*/ 2 w 32"/>
                <a:gd name="T5" fmla="*/ 98 h 105"/>
                <a:gd name="T6" fmla="*/ 2 w 32"/>
                <a:gd name="T7" fmla="*/ 8 h 105"/>
                <a:gd name="T8" fmla="*/ 2 w 32"/>
                <a:gd name="T9" fmla="*/ 2 h 105"/>
                <a:gd name="T10" fmla="*/ 7 w 32"/>
                <a:gd name="T11" fmla="*/ 2 h 105"/>
                <a:gd name="T12" fmla="*/ 8 w 32"/>
                <a:gd name="T13" fmla="*/ 104 h 105"/>
                <a:gd name="T14" fmla="*/ 5 w 3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05">
                  <a:moveTo>
                    <a:pt x="5" y="105"/>
                  </a:moveTo>
                  <a:cubicBezTo>
                    <a:pt x="4" y="105"/>
                    <a:pt x="3" y="104"/>
                    <a:pt x="2" y="104"/>
                  </a:cubicBezTo>
                  <a:cubicBezTo>
                    <a:pt x="0" y="102"/>
                    <a:pt x="0" y="100"/>
                    <a:pt x="2" y="98"/>
                  </a:cubicBezTo>
                  <a:cubicBezTo>
                    <a:pt x="23" y="75"/>
                    <a:pt x="20" y="26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8" y="23"/>
                    <a:pt x="32" y="77"/>
                    <a:pt x="8" y="104"/>
                  </a:cubicBezTo>
                  <a:cubicBezTo>
                    <a:pt x="7" y="104"/>
                    <a:pt x="6" y="105"/>
                    <a:pt x="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1197">
              <a:extLst>
                <a:ext uri="{FF2B5EF4-FFF2-40B4-BE49-F238E27FC236}">
                  <a16:creationId xmlns:a16="http://schemas.microsoft.com/office/drawing/2014/main" id="{81FE82AB-41E5-4330-92CF-07F36654A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1166" y="3867155"/>
              <a:ext cx="57150" cy="5715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1198">
              <a:extLst>
                <a:ext uri="{FF2B5EF4-FFF2-40B4-BE49-F238E27FC236}">
                  <a16:creationId xmlns:a16="http://schemas.microsoft.com/office/drawing/2014/main" id="{F2A16ED8-1953-49A3-A47D-8C2185A92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8466" y="3854455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4 w 26"/>
                <a:gd name="T3" fmla="*/ 21 h 25"/>
                <a:gd name="T4" fmla="*/ 4 w 26"/>
                <a:gd name="T5" fmla="*/ 5 h 25"/>
                <a:gd name="T6" fmla="*/ 21 w 26"/>
                <a:gd name="T7" fmla="*/ 5 h 25"/>
                <a:gd name="T8" fmla="*/ 21 w 26"/>
                <a:gd name="T9" fmla="*/ 21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1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9"/>
                    <a:pt x="10" y="10"/>
                  </a:cubicBezTo>
                  <a:cubicBezTo>
                    <a:pt x="8" y="12"/>
                    <a:pt x="8" y="14"/>
                    <a:pt x="10" y="16"/>
                  </a:cubicBezTo>
                  <a:cubicBezTo>
                    <a:pt x="12" y="17"/>
                    <a:pt x="14" y="17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0" name="Freeform 1199">
              <a:extLst>
                <a:ext uri="{FF2B5EF4-FFF2-40B4-BE49-F238E27FC236}">
                  <a16:creationId xmlns:a16="http://schemas.microsoft.com/office/drawing/2014/main" id="{5F436BA3-3ACC-4088-B5C6-74D1DF107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6566" y="3892555"/>
              <a:ext cx="184150" cy="185738"/>
            </a:xfrm>
            <a:custGeom>
              <a:avLst/>
              <a:gdLst>
                <a:gd name="T0" fmla="*/ 54 w 58"/>
                <a:gd name="T1" fmla="*/ 58 h 58"/>
                <a:gd name="T2" fmla="*/ 51 w 58"/>
                <a:gd name="T3" fmla="*/ 57 h 58"/>
                <a:gd name="T4" fmla="*/ 2 w 58"/>
                <a:gd name="T5" fmla="*/ 8 h 58"/>
                <a:gd name="T6" fmla="*/ 2 w 58"/>
                <a:gd name="T7" fmla="*/ 2 h 58"/>
                <a:gd name="T8" fmla="*/ 7 w 58"/>
                <a:gd name="T9" fmla="*/ 2 h 58"/>
                <a:gd name="T10" fmla="*/ 57 w 58"/>
                <a:gd name="T11" fmla="*/ 51 h 58"/>
                <a:gd name="T12" fmla="*/ 57 w 58"/>
                <a:gd name="T13" fmla="*/ 57 h 58"/>
                <a:gd name="T14" fmla="*/ 54 w 58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8">
                  <a:moveTo>
                    <a:pt x="54" y="58"/>
                  </a:moveTo>
                  <a:cubicBezTo>
                    <a:pt x="53" y="58"/>
                    <a:pt x="52" y="58"/>
                    <a:pt x="51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3"/>
                    <a:pt x="58" y="55"/>
                    <a:pt x="57" y="57"/>
                  </a:cubicBezTo>
                  <a:cubicBezTo>
                    <a:pt x="56" y="58"/>
                    <a:pt x="55" y="58"/>
                    <a:pt x="5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8683BD9-1422-475D-8D76-6AFBAC2B1C57}"/>
              </a:ext>
            </a:extLst>
          </p:cNvPr>
          <p:cNvGrpSpPr/>
          <p:nvPr/>
        </p:nvGrpSpPr>
        <p:grpSpPr>
          <a:xfrm>
            <a:off x="7810802" y="7215114"/>
            <a:ext cx="652955" cy="651598"/>
            <a:chOff x="3579812" y="2430463"/>
            <a:chExt cx="765176" cy="763587"/>
          </a:xfrm>
          <a:solidFill>
            <a:schemeClr val="tx1"/>
          </a:solidFill>
        </p:grpSpPr>
        <p:sp>
          <p:nvSpPr>
            <p:cNvPr id="84" name="Freeform 850">
              <a:extLst>
                <a:ext uri="{FF2B5EF4-FFF2-40B4-BE49-F238E27FC236}">
                  <a16:creationId xmlns:a16="http://schemas.microsoft.com/office/drawing/2014/main" id="{40BC9AD3-5B8F-4A94-8076-FF9068C10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812" y="2430463"/>
              <a:ext cx="560388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5" name="Freeform 851">
              <a:extLst>
                <a:ext uri="{FF2B5EF4-FFF2-40B4-BE49-F238E27FC236}">
                  <a16:creationId xmlns:a16="http://schemas.microsoft.com/office/drawing/2014/main" id="{30A65C0F-0CB5-4CA0-AA5C-022CA62C5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425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2835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EDF8940-F6DF-44E3-AB16-3F0C7C4A2128}"/>
              </a:ext>
            </a:extLst>
          </p:cNvPr>
          <p:cNvSpPr/>
          <p:nvPr/>
        </p:nvSpPr>
        <p:spPr>
          <a:xfrm flipH="1">
            <a:off x="14059445" y="1"/>
            <a:ext cx="10315030" cy="3354470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图片占位符 3" descr="人的脸&#10;&#10;中度可信度描述已自动生成">
            <a:extLst>
              <a:ext uri="{FF2B5EF4-FFF2-40B4-BE49-F238E27FC236}">
                <a16:creationId xmlns:a16="http://schemas.microsoft.com/office/drawing/2014/main" id="{ADB7CE94-FDD0-4C5A-802A-6E438D6391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4059445" cy="335447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AB6DF-7AE1-448C-A599-F0FE372D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28</a:t>
            </a:fld>
            <a:endParaRPr lang="en-ID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7A6B476-1F4C-4674-8DAC-4C553DCA011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Review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4DDF87B-A6CD-43BF-8946-DECF909982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Finalize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6DBA64A-A261-45B4-91E1-CA0C7B21803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Create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6578D79-B4A1-407E-AA66-1A9E4982187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Payment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67DE945-3C86-4A39-8526-C8509891CE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Poppins Light" panose="00000400000000000000" pitchFamily="2" charset="0"/>
              </a:rPr>
              <a:t>Date, </a:t>
            </a:r>
            <a:r>
              <a:rPr lang="en-US" sz="2000" dirty="0" err="1">
                <a:solidFill>
                  <a:schemeClr val="tx1"/>
                </a:solidFill>
                <a:cs typeface="Poppins Light" panose="00000400000000000000" pitchFamily="2" charset="0"/>
              </a:rPr>
              <a:t>Monnth</a:t>
            </a:r>
            <a:endParaRPr lang="en-US" sz="2000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1A2F3BE-FF2B-4E54-9D70-71387C30E2E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2B4BE02-DF23-4783-BBDC-CD821FFDF2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Poppins Light" panose="00000400000000000000" pitchFamily="2" charset="0"/>
              </a:rPr>
              <a:t>Date, </a:t>
            </a:r>
            <a:r>
              <a:rPr lang="en-US" sz="2000" dirty="0" err="1">
                <a:solidFill>
                  <a:schemeClr val="tx1"/>
                </a:solidFill>
                <a:cs typeface="Poppins Light" panose="00000400000000000000" pitchFamily="2" charset="0"/>
              </a:rPr>
              <a:t>Monnth</a:t>
            </a:r>
            <a:endParaRPr lang="en-US" sz="2000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306F1B7-4357-4C3B-A1B9-F9E2C9A7ADC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Poppins Light" panose="00000400000000000000" pitchFamily="2" charset="0"/>
              </a:rPr>
              <a:t>Date, </a:t>
            </a:r>
            <a:r>
              <a:rPr lang="en-US" sz="2000" dirty="0" err="1">
                <a:solidFill>
                  <a:schemeClr val="tx1"/>
                </a:solidFill>
                <a:cs typeface="Poppins Light" panose="00000400000000000000" pitchFamily="2" charset="0"/>
              </a:rPr>
              <a:t>Monnth</a:t>
            </a:r>
            <a:endParaRPr lang="en-US" sz="2000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DC111A1-2FB3-4A72-ABB5-1C0ECCDB640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Poppins Light" panose="00000400000000000000" pitchFamily="2" charset="0"/>
              </a:rPr>
              <a:t>Date, </a:t>
            </a:r>
            <a:r>
              <a:rPr lang="en-US" sz="2000" dirty="0" err="1">
                <a:solidFill>
                  <a:schemeClr val="tx1"/>
                </a:solidFill>
                <a:cs typeface="Poppins Light" panose="00000400000000000000" pitchFamily="2" charset="0"/>
              </a:rPr>
              <a:t>Monnth</a:t>
            </a:r>
            <a:endParaRPr lang="en-US" sz="2000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CA8FE19-D3BD-43CF-8CB4-F0774B313A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9460AAE-0DE0-4FAF-8476-6656F6E66EB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0E2835A-0897-4718-823F-96603B1D836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E32A2DE7-4CBC-4D99-9E90-9CE2B7E934D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dirty="0">
                <a:effectLst/>
                <a:latin typeface="Barlow" panose="00000500000000000000" pitchFamily="2" charset="0"/>
              </a:rPr>
              <a:t>IT’S HOW WE PROCESS OUR WORKS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B6B380-3074-45CC-82EE-0DB7736BE55E}"/>
              </a:ext>
            </a:extLst>
          </p:cNvPr>
          <p:cNvCxnSpPr>
            <a:cxnSpLocks/>
          </p:cNvCxnSpPr>
          <p:nvPr/>
        </p:nvCxnSpPr>
        <p:spPr>
          <a:xfrm>
            <a:off x="0" y="7516500"/>
            <a:ext cx="191005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101C4FA-CC20-4D00-B87D-8A9A7E1E80CB}"/>
              </a:ext>
            </a:extLst>
          </p:cNvPr>
          <p:cNvSpPr/>
          <p:nvPr/>
        </p:nvSpPr>
        <p:spPr>
          <a:xfrm>
            <a:off x="2060565" y="7000913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8F8A8E-42E6-4794-B493-B8540854FCB1}"/>
              </a:ext>
            </a:extLst>
          </p:cNvPr>
          <p:cNvSpPr/>
          <p:nvPr/>
        </p:nvSpPr>
        <p:spPr>
          <a:xfrm>
            <a:off x="7596778" y="7000913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213C07E-0BD5-4D25-878A-05139C73CF9A}"/>
              </a:ext>
            </a:extLst>
          </p:cNvPr>
          <p:cNvSpPr/>
          <p:nvPr/>
        </p:nvSpPr>
        <p:spPr>
          <a:xfrm>
            <a:off x="13132114" y="7000913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37E3239-8140-4954-AE3D-5EB9C2F08140}"/>
              </a:ext>
            </a:extLst>
          </p:cNvPr>
          <p:cNvSpPr/>
          <p:nvPr/>
        </p:nvSpPr>
        <p:spPr>
          <a:xfrm>
            <a:off x="18667955" y="7000913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F0CC6C4-7140-4DF8-99D2-5CBC205B63CD}"/>
              </a:ext>
            </a:extLst>
          </p:cNvPr>
          <p:cNvGrpSpPr/>
          <p:nvPr/>
        </p:nvGrpSpPr>
        <p:grpSpPr>
          <a:xfrm>
            <a:off x="2252119" y="7309580"/>
            <a:ext cx="696892" cy="462666"/>
            <a:chOff x="4981576" y="5357813"/>
            <a:chExt cx="765176" cy="508000"/>
          </a:xfrm>
          <a:solidFill>
            <a:schemeClr val="tx1"/>
          </a:solidFill>
        </p:grpSpPr>
        <p:sp>
          <p:nvSpPr>
            <p:cNvPr id="50" name="Freeform 832">
              <a:extLst>
                <a:ext uri="{FF2B5EF4-FFF2-40B4-BE49-F238E27FC236}">
                  <a16:creationId xmlns:a16="http://schemas.microsoft.com/office/drawing/2014/main" id="{B28DD54B-7AFA-4812-B8F5-30F5A5AB3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833">
              <a:extLst>
                <a:ext uri="{FF2B5EF4-FFF2-40B4-BE49-F238E27FC236}">
                  <a16:creationId xmlns:a16="http://schemas.microsoft.com/office/drawing/2014/main" id="{BE780984-1170-418D-A9E7-1A81EBBA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834">
              <a:extLst>
                <a:ext uri="{FF2B5EF4-FFF2-40B4-BE49-F238E27FC236}">
                  <a16:creationId xmlns:a16="http://schemas.microsoft.com/office/drawing/2014/main" id="{85D6A582-4BCD-4052-9DB7-B399434842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E6E509-A05F-4BB3-AA01-45F539562B70}"/>
              </a:ext>
            </a:extLst>
          </p:cNvPr>
          <p:cNvGrpSpPr/>
          <p:nvPr/>
        </p:nvGrpSpPr>
        <p:grpSpPr>
          <a:xfrm>
            <a:off x="7801527" y="7205662"/>
            <a:ext cx="670502" cy="670502"/>
            <a:chOff x="776284" y="-368300"/>
            <a:chExt cx="765176" cy="763588"/>
          </a:xfrm>
          <a:solidFill>
            <a:schemeClr val="tx1"/>
          </a:solidFill>
        </p:grpSpPr>
        <p:sp>
          <p:nvSpPr>
            <p:cNvPr id="59" name="Freeform 811">
              <a:extLst>
                <a:ext uri="{FF2B5EF4-FFF2-40B4-BE49-F238E27FC236}">
                  <a16:creationId xmlns:a16="http://schemas.microsoft.com/office/drawing/2014/main" id="{2FEDC199-8F26-41ED-AC8C-A629010D9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284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812">
              <a:extLst>
                <a:ext uri="{FF2B5EF4-FFF2-40B4-BE49-F238E27FC236}">
                  <a16:creationId xmlns:a16="http://schemas.microsoft.com/office/drawing/2014/main" id="{0AA5BA69-70D7-4F4C-9696-71A68FD94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084" y="-127000"/>
              <a:ext cx="407988" cy="280988"/>
            </a:xfrm>
            <a:custGeom>
              <a:avLst/>
              <a:gdLst>
                <a:gd name="T0" fmla="*/ 50 w 128"/>
                <a:gd name="T1" fmla="*/ 88 h 88"/>
                <a:gd name="T2" fmla="*/ 47 w 128"/>
                <a:gd name="T3" fmla="*/ 87 h 88"/>
                <a:gd name="T4" fmla="*/ 1 w 128"/>
                <a:gd name="T5" fmla="*/ 42 h 88"/>
                <a:gd name="T6" fmla="*/ 1 w 128"/>
                <a:gd name="T7" fmla="*/ 36 h 88"/>
                <a:gd name="T8" fmla="*/ 7 w 128"/>
                <a:gd name="T9" fmla="*/ 36 h 88"/>
                <a:gd name="T10" fmla="*/ 50 w 128"/>
                <a:gd name="T11" fmla="*/ 78 h 88"/>
                <a:gd name="T12" fmla="*/ 121 w 128"/>
                <a:gd name="T13" fmla="*/ 1 h 88"/>
                <a:gd name="T14" fmla="*/ 127 w 128"/>
                <a:gd name="T15" fmla="*/ 1 h 88"/>
                <a:gd name="T16" fmla="*/ 127 w 128"/>
                <a:gd name="T17" fmla="*/ 7 h 88"/>
                <a:gd name="T18" fmla="*/ 53 w 128"/>
                <a:gd name="T19" fmla="*/ 87 h 88"/>
                <a:gd name="T20" fmla="*/ 50 w 128"/>
                <a:gd name="T21" fmla="*/ 88 h 88"/>
                <a:gd name="T22" fmla="*/ 50 w 12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8">
                  <a:moveTo>
                    <a:pt x="50" y="88"/>
                  </a:moveTo>
                  <a:cubicBezTo>
                    <a:pt x="49" y="88"/>
                    <a:pt x="48" y="88"/>
                    <a:pt x="47" y="8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3" y="35"/>
                    <a:pt x="5" y="35"/>
                    <a:pt x="7" y="36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3"/>
                    <a:pt x="128" y="5"/>
                    <a:pt x="127" y="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50" y="88"/>
                    <a:pt x="50" y="88"/>
                    <a:pt x="5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EE93856-4651-4198-94B3-3FC2B7A5A4E8}"/>
              </a:ext>
            </a:extLst>
          </p:cNvPr>
          <p:cNvGrpSpPr>
            <a:grpSpLocks noChangeAspect="1"/>
          </p:cNvGrpSpPr>
          <p:nvPr/>
        </p:nvGrpSpPr>
        <p:grpSpPr>
          <a:xfrm>
            <a:off x="18933068" y="7146032"/>
            <a:ext cx="670993" cy="669600"/>
            <a:chOff x="1140761" y="5257806"/>
            <a:chExt cx="765176" cy="763588"/>
          </a:xfrm>
          <a:solidFill>
            <a:schemeClr val="tx1"/>
          </a:solidFill>
        </p:grpSpPr>
        <p:sp>
          <p:nvSpPr>
            <p:cNvPr id="74" name="Freeform 1280">
              <a:extLst>
                <a:ext uri="{FF2B5EF4-FFF2-40B4-BE49-F238E27FC236}">
                  <a16:creationId xmlns:a16="http://schemas.microsoft.com/office/drawing/2014/main" id="{4557D73D-6365-4837-87A7-72508EFB0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8449" y="5588006"/>
              <a:ext cx="217488" cy="280988"/>
            </a:xfrm>
            <a:custGeom>
              <a:avLst/>
              <a:gdLst>
                <a:gd name="T0" fmla="*/ 24 w 68"/>
                <a:gd name="T1" fmla="*/ 88 h 88"/>
                <a:gd name="T2" fmla="*/ 4 w 68"/>
                <a:gd name="T3" fmla="*/ 88 h 88"/>
                <a:gd name="T4" fmla="*/ 0 w 68"/>
                <a:gd name="T5" fmla="*/ 84 h 88"/>
                <a:gd name="T6" fmla="*/ 4 w 68"/>
                <a:gd name="T7" fmla="*/ 80 h 88"/>
                <a:gd name="T8" fmla="*/ 24 w 68"/>
                <a:gd name="T9" fmla="*/ 80 h 88"/>
                <a:gd name="T10" fmla="*/ 60 w 68"/>
                <a:gd name="T11" fmla="*/ 44 h 88"/>
                <a:gd name="T12" fmla="*/ 24 w 68"/>
                <a:gd name="T13" fmla="*/ 8 h 88"/>
                <a:gd name="T14" fmla="*/ 4 w 68"/>
                <a:gd name="T15" fmla="*/ 8 h 88"/>
                <a:gd name="T16" fmla="*/ 0 w 68"/>
                <a:gd name="T17" fmla="*/ 4 h 88"/>
                <a:gd name="T18" fmla="*/ 4 w 68"/>
                <a:gd name="T19" fmla="*/ 0 h 88"/>
                <a:gd name="T20" fmla="*/ 24 w 68"/>
                <a:gd name="T21" fmla="*/ 0 h 88"/>
                <a:gd name="T22" fmla="*/ 68 w 68"/>
                <a:gd name="T23" fmla="*/ 44 h 88"/>
                <a:gd name="T24" fmla="*/ 24 w 68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24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2"/>
                    <a:pt x="2" y="80"/>
                    <a:pt x="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44" y="80"/>
                    <a:pt x="60" y="64"/>
                    <a:pt x="60" y="44"/>
                  </a:cubicBezTo>
                  <a:cubicBezTo>
                    <a:pt x="60" y="24"/>
                    <a:pt x="4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8" y="0"/>
                    <a:pt x="68" y="20"/>
                    <a:pt x="68" y="44"/>
                  </a:cubicBezTo>
                  <a:cubicBezTo>
                    <a:pt x="68" y="68"/>
                    <a:pt x="48" y="88"/>
                    <a:pt x="2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1281">
              <a:extLst>
                <a:ext uri="{FF2B5EF4-FFF2-40B4-BE49-F238E27FC236}">
                  <a16:creationId xmlns:a16="http://schemas.microsoft.com/office/drawing/2014/main" id="{1469C63C-D8F6-4FDE-A053-7F74CFB0B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761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1282">
              <a:extLst>
                <a:ext uri="{FF2B5EF4-FFF2-40B4-BE49-F238E27FC236}">
                  <a16:creationId xmlns:a16="http://schemas.microsoft.com/office/drawing/2014/main" id="{56615E7A-4F30-4B31-BA8B-02CE28942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0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7" name="Freeform 1283">
              <a:extLst>
                <a:ext uri="{FF2B5EF4-FFF2-40B4-BE49-F238E27FC236}">
                  <a16:creationId xmlns:a16="http://schemas.microsoft.com/office/drawing/2014/main" id="{9B05F696-5CB3-444E-8703-A86AD9926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14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8" name="Freeform 1284">
              <a:extLst>
                <a:ext uri="{FF2B5EF4-FFF2-40B4-BE49-F238E27FC236}">
                  <a16:creationId xmlns:a16="http://schemas.microsoft.com/office/drawing/2014/main" id="{36E43B71-72A6-4499-8A83-072F6E6B7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61" y="5581656"/>
              <a:ext cx="560388" cy="439738"/>
            </a:xfrm>
            <a:custGeom>
              <a:avLst/>
              <a:gdLst>
                <a:gd name="T0" fmla="*/ 140 w 176"/>
                <a:gd name="T1" fmla="*/ 138 h 138"/>
                <a:gd name="T2" fmla="*/ 36 w 176"/>
                <a:gd name="T3" fmla="*/ 138 h 138"/>
                <a:gd name="T4" fmla="*/ 0 w 176"/>
                <a:gd name="T5" fmla="*/ 102 h 138"/>
                <a:gd name="T6" fmla="*/ 0 w 176"/>
                <a:gd name="T7" fmla="*/ 4 h 138"/>
                <a:gd name="T8" fmla="*/ 4 w 176"/>
                <a:gd name="T9" fmla="*/ 0 h 138"/>
                <a:gd name="T10" fmla="*/ 8 w 176"/>
                <a:gd name="T11" fmla="*/ 4 h 138"/>
                <a:gd name="T12" fmla="*/ 8 w 176"/>
                <a:gd name="T13" fmla="*/ 102 h 138"/>
                <a:gd name="T14" fmla="*/ 36 w 176"/>
                <a:gd name="T15" fmla="*/ 130 h 138"/>
                <a:gd name="T16" fmla="*/ 140 w 176"/>
                <a:gd name="T17" fmla="*/ 130 h 138"/>
                <a:gd name="T18" fmla="*/ 168 w 176"/>
                <a:gd name="T19" fmla="*/ 102 h 138"/>
                <a:gd name="T20" fmla="*/ 168 w 176"/>
                <a:gd name="T21" fmla="*/ 4 h 138"/>
                <a:gd name="T22" fmla="*/ 172 w 176"/>
                <a:gd name="T23" fmla="*/ 0 h 138"/>
                <a:gd name="T24" fmla="*/ 176 w 176"/>
                <a:gd name="T25" fmla="*/ 4 h 138"/>
                <a:gd name="T26" fmla="*/ 176 w 176"/>
                <a:gd name="T27" fmla="*/ 102 h 138"/>
                <a:gd name="T28" fmla="*/ 140 w 176"/>
                <a:gd name="T2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38">
                  <a:moveTo>
                    <a:pt x="140" y="138"/>
                  </a:moveTo>
                  <a:cubicBezTo>
                    <a:pt x="36" y="138"/>
                    <a:pt x="36" y="138"/>
                    <a:pt x="36" y="138"/>
                  </a:cubicBezTo>
                  <a:cubicBezTo>
                    <a:pt x="16" y="138"/>
                    <a:pt x="0" y="122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8" y="117"/>
                    <a:pt x="21" y="130"/>
                    <a:pt x="36" y="130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55" y="130"/>
                    <a:pt x="168" y="117"/>
                    <a:pt x="168" y="102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2"/>
                    <a:pt x="170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102"/>
                    <a:pt x="176" y="102"/>
                    <a:pt x="176" y="102"/>
                  </a:cubicBezTo>
                  <a:cubicBezTo>
                    <a:pt x="176" y="122"/>
                    <a:pt x="160" y="138"/>
                    <a:pt x="14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9" name="Freeform 1285">
              <a:extLst>
                <a:ext uri="{FF2B5EF4-FFF2-40B4-BE49-F238E27FC236}">
                  <a16:creationId xmlns:a16="http://schemas.microsoft.com/office/drawing/2014/main" id="{D517847C-D7BE-47E3-9AB6-2CD7D83D6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61" y="5486406"/>
              <a:ext cx="560388" cy="146050"/>
            </a:xfrm>
            <a:custGeom>
              <a:avLst/>
              <a:gdLst>
                <a:gd name="T0" fmla="*/ 172 w 176"/>
                <a:gd name="T1" fmla="*/ 46 h 46"/>
                <a:gd name="T2" fmla="*/ 168 w 176"/>
                <a:gd name="T3" fmla="*/ 42 h 46"/>
                <a:gd name="T4" fmla="*/ 168 w 176"/>
                <a:gd name="T5" fmla="*/ 8 h 46"/>
                <a:gd name="T6" fmla="*/ 8 w 176"/>
                <a:gd name="T7" fmla="*/ 8 h 46"/>
                <a:gd name="T8" fmla="*/ 8 w 176"/>
                <a:gd name="T9" fmla="*/ 42 h 46"/>
                <a:gd name="T10" fmla="*/ 4 w 176"/>
                <a:gd name="T11" fmla="*/ 46 h 46"/>
                <a:gd name="T12" fmla="*/ 0 w 176"/>
                <a:gd name="T13" fmla="*/ 42 h 46"/>
                <a:gd name="T14" fmla="*/ 0 w 176"/>
                <a:gd name="T15" fmla="*/ 8 h 46"/>
                <a:gd name="T16" fmla="*/ 8 w 176"/>
                <a:gd name="T17" fmla="*/ 0 h 46"/>
                <a:gd name="T18" fmla="*/ 168 w 176"/>
                <a:gd name="T19" fmla="*/ 0 h 46"/>
                <a:gd name="T20" fmla="*/ 176 w 176"/>
                <a:gd name="T21" fmla="*/ 8 h 46"/>
                <a:gd name="T22" fmla="*/ 176 w 176"/>
                <a:gd name="T23" fmla="*/ 42 h 46"/>
                <a:gd name="T24" fmla="*/ 172 w 176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46">
                  <a:moveTo>
                    <a:pt x="172" y="46"/>
                  </a:moveTo>
                  <a:cubicBezTo>
                    <a:pt x="170" y="46"/>
                    <a:pt x="168" y="44"/>
                    <a:pt x="168" y="42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4"/>
                    <a:pt x="6" y="46"/>
                    <a:pt x="4" y="46"/>
                  </a:cubicBezTo>
                  <a:cubicBezTo>
                    <a:pt x="2" y="46"/>
                    <a:pt x="0" y="44"/>
                    <a:pt x="0" y="4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6" y="4"/>
                    <a:pt x="176" y="8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4"/>
                    <a:pt x="174" y="46"/>
                    <a:pt x="17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F210B28-735F-48E1-A097-BD5316798881}"/>
              </a:ext>
            </a:extLst>
          </p:cNvPr>
          <p:cNvGrpSpPr/>
          <p:nvPr/>
        </p:nvGrpSpPr>
        <p:grpSpPr>
          <a:xfrm>
            <a:off x="13329063" y="7215113"/>
            <a:ext cx="658374" cy="651600"/>
            <a:chOff x="1134411" y="-1739898"/>
            <a:chExt cx="771526" cy="763588"/>
          </a:xfrm>
          <a:solidFill>
            <a:schemeClr val="tx1"/>
          </a:solidFill>
        </p:grpSpPr>
        <p:sp>
          <p:nvSpPr>
            <p:cNvPr id="81" name="Freeform 1148">
              <a:extLst>
                <a:ext uri="{FF2B5EF4-FFF2-40B4-BE49-F238E27FC236}">
                  <a16:creationId xmlns:a16="http://schemas.microsoft.com/office/drawing/2014/main" id="{9309EF70-8452-49D5-8AE9-D8338D71E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949" y="-1739898"/>
              <a:ext cx="280988" cy="279400"/>
            </a:xfrm>
            <a:custGeom>
              <a:avLst/>
              <a:gdLst>
                <a:gd name="T0" fmla="*/ 44 w 88"/>
                <a:gd name="T1" fmla="*/ 88 h 88"/>
                <a:gd name="T2" fmla="*/ 40 w 88"/>
                <a:gd name="T3" fmla="*/ 84 h 88"/>
                <a:gd name="T4" fmla="*/ 44 w 88"/>
                <a:gd name="T5" fmla="*/ 80 h 88"/>
                <a:gd name="T6" fmla="*/ 80 w 88"/>
                <a:gd name="T7" fmla="*/ 44 h 88"/>
                <a:gd name="T8" fmla="*/ 44 w 88"/>
                <a:gd name="T9" fmla="*/ 8 h 88"/>
                <a:gd name="T10" fmla="*/ 8 w 88"/>
                <a:gd name="T11" fmla="*/ 44 h 88"/>
                <a:gd name="T12" fmla="*/ 4 w 88"/>
                <a:gd name="T13" fmla="*/ 48 h 88"/>
                <a:gd name="T14" fmla="*/ 0 w 88"/>
                <a:gd name="T15" fmla="*/ 44 h 88"/>
                <a:gd name="T16" fmla="*/ 44 w 88"/>
                <a:gd name="T17" fmla="*/ 0 h 88"/>
                <a:gd name="T18" fmla="*/ 88 w 88"/>
                <a:gd name="T19" fmla="*/ 44 h 88"/>
                <a:gd name="T20" fmla="*/ 44 w 88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42" y="88"/>
                    <a:pt x="40" y="86"/>
                    <a:pt x="40" y="84"/>
                  </a:cubicBezTo>
                  <a:cubicBezTo>
                    <a:pt x="40" y="81"/>
                    <a:pt x="42" y="80"/>
                    <a:pt x="44" y="80"/>
                  </a:cubicBezTo>
                  <a:cubicBezTo>
                    <a:pt x="64" y="80"/>
                    <a:pt x="80" y="63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5" y="8"/>
                    <a:pt x="8" y="24"/>
                    <a:pt x="8" y="44"/>
                  </a:cubicBezTo>
                  <a:cubicBezTo>
                    <a:pt x="8" y="46"/>
                    <a:pt x="7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2" name="Freeform 1149">
              <a:extLst>
                <a:ext uri="{FF2B5EF4-FFF2-40B4-BE49-F238E27FC236}">
                  <a16:creationId xmlns:a16="http://schemas.microsoft.com/office/drawing/2014/main" id="{C8426593-A8A2-4A47-9F56-5BFBBA591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411" y="-1727198"/>
              <a:ext cx="765176" cy="750888"/>
            </a:xfrm>
            <a:custGeom>
              <a:avLst/>
              <a:gdLst>
                <a:gd name="T0" fmla="*/ 119 w 240"/>
                <a:gd name="T1" fmla="*/ 236 h 236"/>
                <a:gd name="T2" fmla="*/ 105 w 240"/>
                <a:gd name="T3" fmla="*/ 230 h 236"/>
                <a:gd name="T4" fmla="*/ 8 w 240"/>
                <a:gd name="T5" fmla="*/ 133 h 236"/>
                <a:gd name="T6" fmla="*/ 8 w 240"/>
                <a:gd name="T7" fmla="*/ 105 h 236"/>
                <a:gd name="T8" fmla="*/ 25 w 240"/>
                <a:gd name="T9" fmla="*/ 89 h 236"/>
                <a:gd name="T10" fmla="*/ 38 w 240"/>
                <a:gd name="T11" fmla="*/ 84 h 236"/>
                <a:gd name="T12" fmla="*/ 49 w 240"/>
                <a:gd name="T13" fmla="*/ 93 h 236"/>
                <a:gd name="T14" fmla="*/ 79 w 240"/>
                <a:gd name="T15" fmla="*/ 116 h 236"/>
                <a:gd name="T16" fmla="*/ 114 w 240"/>
                <a:gd name="T17" fmla="*/ 79 h 236"/>
                <a:gd name="T18" fmla="*/ 92 w 240"/>
                <a:gd name="T19" fmla="*/ 50 h 236"/>
                <a:gd name="T20" fmla="*/ 82 w 240"/>
                <a:gd name="T21" fmla="*/ 39 h 236"/>
                <a:gd name="T22" fmla="*/ 87 w 240"/>
                <a:gd name="T23" fmla="*/ 26 h 236"/>
                <a:gd name="T24" fmla="*/ 104 w 240"/>
                <a:gd name="T25" fmla="*/ 6 h 236"/>
                <a:gd name="T26" fmla="*/ 119 w 240"/>
                <a:gd name="T27" fmla="*/ 0 h 236"/>
                <a:gd name="T28" fmla="*/ 119 w 240"/>
                <a:gd name="T29" fmla="*/ 0 h 236"/>
                <a:gd name="T30" fmla="*/ 133 w 240"/>
                <a:gd name="T31" fmla="*/ 6 h 236"/>
                <a:gd name="T32" fmla="*/ 161 w 240"/>
                <a:gd name="T33" fmla="*/ 37 h 236"/>
                <a:gd name="T34" fmla="*/ 161 w 240"/>
                <a:gd name="T35" fmla="*/ 43 h 236"/>
                <a:gd name="T36" fmla="*/ 156 w 240"/>
                <a:gd name="T37" fmla="*/ 42 h 236"/>
                <a:gd name="T38" fmla="*/ 127 w 240"/>
                <a:gd name="T39" fmla="*/ 11 h 236"/>
                <a:gd name="T40" fmla="*/ 119 w 240"/>
                <a:gd name="T41" fmla="*/ 8 h 236"/>
                <a:gd name="T42" fmla="*/ 119 w 240"/>
                <a:gd name="T43" fmla="*/ 8 h 236"/>
                <a:gd name="T44" fmla="*/ 110 w 240"/>
                <a:gd name="T45" fmla="*/ 11 h 236"/>
                <a:gd name="T46" fmla="*/ 93 w 240"/>
                <a:gd name="T47" fmla="*/ 31 h 236"/>
                <a:gd name="T48" fmla="*/ 90 w 240"/>
                <a:gd name="T49" fmla="*/ 38 h 236"/>
                <a:gd name="T50" fmla="*/ 95 w 240"/>
                <a:gd name="T51" fmla="*/ 43 h 236"/>
                <a:gd name="T52" fmla="*/ 122 w 240"/>
                <a:gd name="T53" fmla="*/ 79 h 236"/>
                <a:gd name="T54" fmla="*/ 79 w 240"/>
                <a:gd name="T55" fmla="*/ 124 h 236"/>
                <a:gd name="T56" fmla="*/ 42 w 240"/>
                <a:gd name="T57" fmla="*/ 97 h 236"/>
                <a:gd name="T58" fmla="*/ 37 w 240"/>
                <a:gd name="T59" fmla="*/ 92 h 236"/>
                <a:gd name="T60" fmla="*/ 31 w 240"/>
                <a:gd name="T61" fmla="*/ 95 h 236"/>
                <a:gd name="T62" fmla="*/ 13 w 240"/>
                <a:gd name="T63" fmla="*/ 111 h 236"/>
                <a:gd name="T64" fmla="*/ 13 w 240"/>
                <a:gd name="T65" fmla="*/ 128 h 236"/>
                <a:gd name="T66" fmla="*/ 110 w 240"/>
                <a:gd name="T67" fmla="*/ 225 h 236"/>
                <a:gd name="T68" fmla="*/ 127 w 240"/>
                <a:gd name="T69" fmla="*/ 225 h 236"/>
                <a:gd name="T70" fmla="*/ 227 w 240"/>
                <a:gd name="T71" fmla="*/ 128 h 236"/>
                <a:gd name="T72" fmla="*/ 227 w 240"/>
                <a:gd name="T73" fmla="*/ 111 h 236"/>
                <a:gd name="T74" fmla="*/ 196 w 240"/>
                <a:gd name="T75" fmla="*/ 82 h 236"/>
                <a:gd name="T76" fmla="*/ 195 w 240"/>
                <a:gd name="T77" fmla="*/ 77 h 236"/>
                <a:gd name="T78" fmla="*/ 201 w 240"/>
                <a:gd name="T79" fmla="*/ 77 h 236"/>
                <a:gd name="T80" fmla="*/ 232 w 240"/>
                <a:gd name="T81" fmla="*/ 105 h 236"/>
                <a:gd name="T82" fmla="*/ 232 w 240"/>
                <a:gd name="T83" fmla="*/ 133 h 236"/>
                <a:gd name="T84" fmla="*/ 133 w 240"/>
                <a:gd name="T85" fmla="*/ 230 h 236"/>
                <a:gd name="T86" fmla="*/ 119 w 240"/>
                <a:gd name="T8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36">
                  <a:moveTo>
                    <a:pt x="119" y="236"/>
                  </a:moveTo>
                  <a:cubicBezTo>
                    <a:pt x="114" y="236"/>
                    <a:pt x="109" y="234"/>
                    <a:pt x="105" y="230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0" y="126"/>
                    <a:pt x="0" y="113"/>
                    <a:pt x="8" y="105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9" y="85"/>
                    <a:pt x="34" y="83"/>
                    <a:pt x="38" y="84"/>
                  </a:cubicBezTo>
                  <a:cubicBezTo>
                    <a:pt x="43" y="85"/>
                    <a:pt x="47" y="88"/>
                    <a:pt x="49" y="93"/>
                  </a:cubicBezTo>
                  <a:cubicBezTo>
                    <a:pt x="49" y="94"/>
                    <a:pt x="60" y="116"/>
                    <a:pt x="79" y="116"/>
                  </a:cubicBezTo>
                  <a:cubicBezTo>
                    <a:pt x="98" y="116"/>
                    <a:pt x="114" y="99"/>
                    <a:pt x="114" y="79"/>
                  </a:cubicBezTo>
                  <a:cubicBezTo>
                    <a:pt x="114" y="60"/>
                    <a:pt x="92" y="50"/>
                    <a:pt x="92" y="50"/>
                  </a:cubicBezTo>
                  <a:cubicBezTo>
                    <a:pt x="86" y="48"/>
                    <a:pt x="83" y="44"/>
                    <a:pt x="82" y="39"/>
                  </a:cubicBezTo>
                  <a:cubicBezTo>
                    <a:pt x="81" y="34"/>
                    <a:pt x="83" y="30"/>
                    <a:pt x="87" y="2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8" y="2"/>
                    <a:pt x="113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9" y="2"/>
                    <a:pt x="133" y="6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3" y="39"/>
                    <a:pt x="163" y="41"/>
                    <a:pt x="161" y="43"/>
                  </a:cubicBezTo>
                  <a:cubicBezTo>
                    <a:pt x="160" y="44"/>
                    <a:pt x="157" y="44"/>
                    <a:pt x="156" y="42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5" y="9"/>
                    <a:pt x="122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6" y="8"/>
                    <a:pt x="113" y="9"/>
                    <a:pt x="110" y="1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0" y="36"/>
                    <a:pt x="90" y="38"/>
                  </a:cubicBezTo>
                  <a:cubicBezTo>
                    <a:pt x="90" y="40"/>
                    <a:pt x="92" y="41"/>
                    <a:pt x="95" y="43"/>
                  </a:cubicBezTo>
                  <a:cubicBezTo>
                    <a:pt x="96" y="43"/>
                    <a:pt x="122" y="55"/>
                    <a:pt x="122" y="79"/>
                  </a:cubicBezTo>
                  <a:cubicBezTo>
                    <a:pt x="122" y="104"/>
                    <a:pt x="103" y="124"/>
                    <a:pt x="79" y="124"/>
                  </a:cubicBezTo>
                  <a:cubicBezTo>
                    <a:pt x="55" y="124"/>
                    <a:pt x="43" y="98"/>
                    <a:pt x="42" y="97"/>
                  </a:cubicBezTo>
                  <a:cubicBezTo>
                    <a:pt x="41" y="94"/>
                    <a:pt x="39" y="92"/>
                    <a:pt x="37" y="92"/>
                  </a:cubicBezTo>
                  <a:cubicBezTo>
                    <a:pt x="35" y="92"/>
                    <a:pt x="33" y="93"/>
                    <a:pt x="31" y="95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9" y="116"/>
                    <a:pt x="9" y="123"/>
                    <a:pt x="13" y="128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5" y="229"/>
                    <a:pt x="122" y="229"/>
                    <a:pt x="127" y="225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31" y="123"/>
                    <a:pt x="231" y="116"/>
                    <a:pt x="227" y="111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4" y="81"/>
                    <a:pt x="194" y="78"/>
                    <a:pt x="195" y="77"/>
                  </a:cubicBezTo>
                  <a:cubicBezTo>
                    <a:pt x="197" y="75"/>
                    <a:pt x="199" y="75"/>
                    <a:pt x="201" y="7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40" y="113"/>
                    <a:pt x="240" y="126"/>
                    <a:pt x="232" y="133"/>
                  </a:cubicBezTo>
                  <a:cubicBezTo>
                    <a:pt x="133" y="230"/>
                    <a:pt x="133" y="230"/>
                    <a:pt x="133" y="230"/>
                  </a:cubicBezTo>
                  <a:cubicBezTo>
                    <a:pt x="129" y="234"/>
                    <a:pt x="124" y="236"/>
                    <a:pt x="119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0085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图片包含 室内, 充满, 花, 桌子&#10;&#10;描述已自动生成">
            <a:extLst>
              <a:ext uri="{FF2B5EF4-FFF2-40B4-BE49-F238E27FC236}">
                <a16:creationId xmlns:a16="http://schemas.microsoft.com/office/drawing/2014/main" id="{1AD11021-876B-4519-B8BB-000AC1A3BE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"/>
          <a:stretch/>
        </p:blipFill>
        <p:spPr>
          <a:xfrm>
            <a:off x="8120965" y="0"/>
            <a:ext cx="8132545" cy="7866112"/>
          </a:xfrm>
        </p:spPr>
      </p:pic>
      <p:pic>
        <p:nvPicPr>
          <p:cNvPr id="4" name="图片占位符 3" descr="图片包含 室内, 桌子, 小, 游戏机&#10;&#10;描述已自动生成">
            <a:extLst>
              <a:ext uri="{FF2B5EF4-FFF2-40B4-BE49-F238E27FC236}">
                <a16:creationId xmlns:a16="http://schemas.microsoft.com/office/drawing/2014/main" id="{5DB4AE4E-8ECF-4832-B8BC-7E998C90BB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 descr="人的手&#10;&#10;低可信度描述已自动生成">
            <a:extLst>
              <a:ext uri="{FF2B5EF4-FFF2-40B4-BE49-F238E27FC236}">
                <a16:creationId xmlns:a16="http://schemas.microsoft.com/office/drawing/2014/main" id="{189579F6-659D-41ED-BEC4-F70B098FB6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41929" y="0"/>
            <a:ext cx="8132545" cy="786611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AB6DF-7AE1-448C-A599-F0FE372D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29</a:t>
            </a:fld>
            <a:endParaRPr lang="en-ID" dirty="0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1576B5B6-D07A-4390-B618-971B489881E5}"/>
              </a:ext>
            </a:extLst>
          </p:cNvPr>
          <p:cNvSpPr/>
          <p:nvPr/>
        </p:nvSpPr>
        <p:spPr>
          <a:xfrm>
            <a:off x="9462589" y="4265712"/>
            <a:ext cx="5457786" cy="69849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5C45D784-AFF6-400D-8FE6-B6E299CA49FB}"/>
              </a:ext>
            </a:extLst>
          </p:cNvPr>
          <p:cNvSpPr/>
          <p:nvPr/>
        </p:nvSpPr>
        <p:spPr>
          <a:xfrm>
            <a:off x="17608731" y="4265712"/>
            <a:ext cx="5457786" cy="69849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CA5533BB-4070-4D6D-98E4-09E1E29445FA}"/>
              </a:ext>
            </a:extLst>
          </p:cNvPr>
          <p:cNvSpPr/>
          <p:nvPr/>
        </p:nvSpPr>
        <p:spPr>
          <a:xfrm>
            <a:off x="1328459" y="4265712"/>
            <a:ext cx="5457786" cy="69849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3ED45DD-0820-4073-A4CB-3243360393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Lorem ipsum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dolor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sit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amet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, con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sectetur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adipiscing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elit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.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Etiam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gravida a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nulla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sit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amet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varius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6DADF26-6D18-4CB6-862B-9C3941CD374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Lorem ipsum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dolor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sit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amet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, con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sectetur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adipiscing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elit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.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Etiam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gravida a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nulla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sit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amet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varius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15BD0916-758F-4ECC-A134-D0387061FE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Lorem ipsum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dolor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sit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amet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, con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sectetur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adipiscing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elit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.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Etiam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gravida a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nulla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sit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amet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varius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4B0FA20-614B-4839-BBF2-DFD0A05A8F4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D" dirty="0">
                <a:latin typeface="+mj-lt"/>
                <a:cs typeface="Space grotesk" pitchFamily="2" charset="0"/>
              </a:rPr>
              <a:t>REGULAR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20B3E1D-7DD7-4D8F-8DB7-64203AE26A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Space Grotesk" pitchFamily="2" charset="0"/>
              </a:rPr>
              <a:t>15</a:t>
            </a:r>
            <a:r>
              <a:rPr lang="en-US" baseline="30000" dirty="0">
                <a:latin typeface="+mn-lt"/>
                <a:cs typeface="Space Grotesk" pitchFamily="2" charset="0"/>
              </a:rPr>
              <a:t>k</a:t>
            </a:r>
            <a:endParaRPr lang="en-ID" baseline="30000" dirty="0">
              <a:latin typeface="+mn-lt"/>
              <a:cs typeface="Space Grotesk" pitchFamily="2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4B87644-6CEC-49BE-8426-5897AABF76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ID" dirty="0">
                <a:latin typeface="+mj-lt"/>
                <a:cs typeface="Space grotesk" pitchFamily="2" charset="0"/>
              </a:rPr>
              <a:t>USD/MONTH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FD9CDB4-6F42-4863-8C09-36B63E3D3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ID" dirty="0">
                <a:latin typeface="+mj-lt"/>
                <a:cs typeface="Space grotesk" pitchFamily="2" charset="0"/>
              </a:rPr>
              <a:t>PREMIUM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2881E0B4-DB2A-4C22-A780-FC3412358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ID" dirty="0">
                <a:latin typeface="+mj-lt"/>
                <a:cs typeface="Space grotesk" pitchFamily="2" charset="0"/>
              </a:rPr>
              <a:t>EXCLUSSIVE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09B5EB11-DD95-4A9F-AC57-68A93DBA155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ID" dirty="0">
                <a:latin typeface="+mj-lt"/>
                <a:cs typeface="Space grotesk" pitchFamily="2" charset="0"/>
              </a:rPr>
              <a:t>USD/MONTH</a:t>
            </a:r>
          </a:p>
          <a:p>
            <a:endParaRPr lang="en-ID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4780F28-15D0-45A5-BA0B-80B87936501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ID" dirty="0">
                <a:latin typeface="+mj-lt"/>
                <a:cs typeface="Space grotesk" pitchFamily="2" charset="0"/>
              </a:rPr>
              <a:t>USD/MONTH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B6227C0-FA46-498D-95C6-B8D47846722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Space Grotesk" pitchFamily="2" charset="0"/>
              </a:rPr>
              <a:t>25</a:t>
            </a:r>
            <a:r>
              <a:rPr lang="en-US" baseline="30000" dirty="0">
                <a:latin typeface="+mn-lt"/>
                <a:cs typeface="Space Grotesk" pitchFamily="2" charset="0"/>
              </a:rPr>
              <a:t>k</a:t>
            </a:r>
            <a:endParaRPr lang="en-ID" baseline="30000" dirty="0">
              <a:latin typeface="+mn-lt"/>
              <a:cs typeface="Space Grotesk" pitchFamily="2" charset="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A89E43E6-2FBB-40F8-B7FA-AE44D924174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Space Grotesk" pitchFamily="2" charset="0"/>
              </a:rPr>
              <a:t>50</a:t>
            </a:r>
            <a:r>
              <a:rPr lang="en-US" baseline="30000" dirty="0">
                <a:latin typeface="+mn-lt"/>
                <a:cs typeface="Space Grotesk" pitchFamily="2" charset="0"/>
              </a:rPr>
              <a:t>k</a:t>
            </a:r>
            <a:endParaRPr lang="en-ID" baseline="30000" dirty="0">
              <a:latin typeface="+mn-lt"/>
              <a:cs typeface="Space Grotesk" pitchFamily="2" charset="0"/>
            </a:endParaRP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885E1BB-01AC-473E-AAAE-279AC5BBDA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2000" dirty="0">
                <a:solidFill>
                  <a:srgbClr val="F3F2EE"/>
                </a:solidFill>
                <a:latin typeface="Benne" pitchFamily="2" charset="0"/>
                <a:ea typeface="Benne" pitchFamily="2" charset="0"/>
                <a:cs typeface="Benne" pitchFamily="2" charset="0"/>
              </a:rPr>
              <a:t>Pricelist</a:t>
            </a:r>
            <a:endParaRPr lang="en-ID" sz="12000" dirty="0">
              <a:solidFill>
                <a:srgbClr val="F3F2EE"/>
              </a:solidFill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6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71F02C-F778-4078-9234-96E2CA48E91D}"/>
              </a:ext>
            </a:extLst>
          </p:cNvPr>
          <p:cNvSpPr/>
          <p:nvPr/>
        </p:nvSpPr>
        <p:spPr>
          <a:xfrm>
            <a:off x="19676189" y="9727519"/>
            <a:ext cx="1080000" cy="2475356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图片占位符 2" descr="海上的岩石&#10;&#10;描述已自动生成">
            <a:extLst>
              <a:ext uri="{FF2B5EF4-FFF2-40B4-BE49-F238E27FC236}">
                <a16:creationId xmlns:a16="http://schemas.microsoft.com/office/drawing/2014/main" id="{2A28B5FC-7CE3-4082-9FBE-B9691A42C6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7083780" y="9727519"/>
            <a:ext cx="2587194" cy="2475356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219DD1C-5F2D-4FB6-8628-BBF7A60A3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3</a:t>
            </a:fld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508C90-AAFE-41CA-926C-C0386B6E2B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Lorem ipsum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dolor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sit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amet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consectetur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adipiscing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Fusce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vehicula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malesuada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blandit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sapien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mau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ris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volutpat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lectus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sed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congue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justo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sapien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et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purus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Sed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eu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ante dictum,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interdum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arcu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non,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tincidunt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ida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Curabitur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venenatis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ornare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dapibus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Aenean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dapibus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sollicitudin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imperdiet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Morbi vitae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dapibus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urna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Donec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eme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finibus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sollicitudin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ante.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Pellentesque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non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interdum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felis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Pellentesque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iaculis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eros at eros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aliquet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ac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interdum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if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augue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finibus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Nam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facilisis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libero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nec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porta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consequat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Sed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fringilla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convallis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vitae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feugiat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lorem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efficiturate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eget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Donec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aliquet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nec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rhoncus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dapibus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massa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eros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viverra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ex,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nec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egestas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ipsum libero id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purus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Estam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Praesent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a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lectus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vel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nisi fermentum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mollis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Praesent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aliquam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vulputate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scelerisque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Quisque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quis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sapien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eros. </a:t>
            </a:r>
            <a:r>
              <a:rPr lang="en-ID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</a:rPr>
              <a:t>A </a:t>
            </a:r>
            <a:r>
              <a:rPr lang="en-ID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</a:rPr>
              <a:t>f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aQuisque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tempus lorem a dui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luctus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vestibulum. Proin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eu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tellus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vehicula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risus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interdum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imperdiet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eu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hendrerit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et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leo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Etiam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vel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rhoncus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nisl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Praesent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id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dolor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porttitor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interdum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erat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eget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posuere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diam. Vestibulum a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leo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varius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commodo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ligula vitae,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facilisis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metus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Ut in ante et magna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viverra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dignissim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Vestibulum lacinia,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1D5480E-4989-43CB-B3C6-50A7C5827A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About </a:t>
            </a:r>
            <a:r>
              <a:rPr lang="en-US" sz="12000" dirty="0" err="1">
                <a:latin typeface="Benne" pitchFamily="2" charset="0"/>
                <a:ea typeface="Benne" pitchFamily="2" charset="0"/>
                <a:cs typeface="Benne" pitchFamily="2" charset="0"/>
              </a:rPr>
              <a:t>Simpelio</a:t>
            </a:r>
            <a:endParaRPr lang="en-ID" sz="12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50C637-E8BA-4B31-BAD4-C5C2A261E1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D" sz="2000" b="0" i="0" dirty="0">
                <a:effectLst/>
                <a:latin typeface="Barlow" panose="00000500000000000000" pitchFamily="2" charset="0"/>
              </a:rPr>
              <a:t>www.simpelio.net</a:t>
            </a:r>
          </a:p>
        </p:txBody>
      </p:sp>
    </p:spTree>
    <p:extLst>
      <p:ext uri="{BB962C8B-B14F-4D97-AF65-F5344CB8AC3E}">
        <p14:creationId xmlns:p14="http://schemas.microsoft.com/office/powerpoint/2010/main" val="2972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9E287E-AB58-47F2-8CB2-3EC4887EE611}"/>
              </a:ext>
            </a:extLst>
          </p:cNvPr>
          <p:cNvSpPr/>
          <p:nvPr/>
        </p:nvSpPr>
        <p:spPr>
          <a:xfrm flipH="1">
            <a:off x="14059445" y="2589076"/>
            <a:ext cx="10315030" cy="11179175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37751-09C0-4CF0-9AE4-7EF33F997FEF}"/>
              </a:ext>
            </a:extLst>
          </p:cNvPr>
          <p:cNvSpPr/>
          <p:nvPr/>
        </p:nvSpPr>
        <p:spPr>
          <a:xfrm>
            <a:off x="5877019" y="4625752"/>
            <a:ext cx="4942066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4B444-89E6-4F75-B169-B8533C474311}"/>
              </a:ext>
            </a:extLst>
          </p:cNvPr>
          <p:cNvSpPr/>
          <p:nvPr/>
        </p:nvSpPr>
        <p:spPr>
          <a:xfrm>
            <a:off x="14059445" y="4625752"/>
            <a:ext cx="4942066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D87F4D-8394-450E-B177-A0C91B5C4B89}"/>
              </a:ext>
            </a:extLst>
          </p:cNvPr>
          <p:cNvSpPr/>
          <p:nvPr/>
        </p:nvSpPr>
        <p:spPr>
          <a:xfrm>
            <a:off x="5877019" y="8472524"/>
            <a:ext cx="4942066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F3492C-0EDD-424B-B403-43EE687E6BA9}"/>
              </a:ext>
            </a:extLst>
          </p:cNvPr>
          <p:cNvSpPr/>
          <p:nvPr/>
        </p:nvSpPr>
        <p:spPr>
          <a:xfrm>
            <a:off x="14059445" y="8472524"/>
            <a:ext cx="4942066" cy="2808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图片占位符 4" descr="图片包含 户外, 草, 人, 男人&#10;&#10;描述已自动生成">
            <a:extLst>
              <a:ext uri="{FF2B5EF4-FFF2-40B4-BE49-F238E27FC236}">
                <a16:creationId xmlns:a16="http://schemas.microsoft.com/office/drawing/2014/main" id="{43F21D38-14C8-4A4F-AA9B-80F2E4D2C7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6739" y="4625752"/>
            <a:ext cx="2509494" cy="2808312"/>
          </a:xfrm>
        </p:spPr>
      </p:pic>
      <p:pic>
        <p:nvPicPr>
          <p:cNvPr id="11" name="图片占位符 10" descr="穿黑色衣服的女人&#10;&#10;描述已自动生成">
            <a:extLst>
              <a:ext uri="{FF2B5EF4-FFF2-40B4-BE49-F238E27FC236}">
                <a16:creationId xmlns:a16="http://schemas.microsoft.com/office/drawing/2014/main" id="{5139918F-C4A4-4B23-81CB-2BD8DFA6618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6739" y="8472524"/>
            <a:ext cx="2509494" cy="280831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AB6DF-7AE1-448C-A599-F0FE372D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30</a:t>
            </a:fld>
            <a:endParaRPr lang="en-ID" dirty="0"/>
          </a:p>
        </p:txBody>
      </p:sp>
      <p:pic>
        <p:nvPicPr>
          <p:cNvPr id="19" name="图片占位符 18" descr="蓝色头发的女孩&#10;&#10;描述已自动生成">
            <a:extLst>
              <a:ext uri="{FF2B5EF4-FFF2-40B4-BE49-F238E27FC236}">
                <a16:creationId xmlns:a16="http://schemas.microsoft.com/office/drawing/2014/main" id="{D8E7228A-72F0-44F0-89CB-AC2076C5B8C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20EB9AA-05B7-4A60-9A96-CBD16532D83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Client </a:t>
            </a:r>
            <a:r>
              <a:rPr lang="en-US" sz="6000" dirty="0" err="1">
                <a:latin typeface="Benne" pitchFamily="2" charset="0"/>
                <a:ea typeface="Benne" pitchFamily="2" charset="0"/>
                <a:cs typeface="Benne" pitchFamily="2" charset="0"/>
              </a:rPr>
              <a:t>Testimoni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83F3349-B280-42CC-ACD4-CE2FD0BF280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Lorem ipsum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dolor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sit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amet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,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consec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tetur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adipiscing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elit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.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Etiam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gravida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C8769AA-8FED-4D8B-9364-8E620D6D666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j-lt"/>
                <a:ea typeface="Inter" panose="020B0502030000000004" pitchFamily="34" charset="0"/>
                <a:cs typeface="Space Grotesk" pitchFamily="2" charset="0"/>
              </a:rPr>
              <a:t>@annemimosa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863A0AF1-45BF-4884-B81E-49B88BD7EC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j-lt"/>
                <a:ea typeface="Inter" panose="020B0502030000000004" pitchFamily="34" charset="0"/>
                <a:cs typeface="Space Grotesk" pitchFamily="2" charset="0"/>
              </a:rPr>
              <a:t>@bobamilo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8F1BFECC-5770-4314-B91B-6A3950BE3CC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j-lt"/>
                <a:ea typeface="Inter" panose="020B0502030000000004" pitchFamily="34" charset="0"/>
                <a:cs typeface="Space Grotesk" pitchFamily="2" charset="0"/>
              </a:rPr>
              <a:t>@gracenatalie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E95DF3F-4578-412B-A64F-EEC2B031179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+mj-lt"/>
                <a:ea typeface="Inter" panose="020B0502030000000004" pitchFamily="34" charset="0"/>
                <a:cs typeface="Space Grotesk" pitchFamily="2" charset="0"/>
              </a:rPr>
              <a:t>@cat.holic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C2E6C0B-ED55-429D-9611-B6B278C8818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Lorem ipsum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dolor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sit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amet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,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consec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tetur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adipiscing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elit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.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Etiam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gravida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589F9C79-382A-42C3-8F7A-D8ED5B81D39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Lorem ipsum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dolor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sit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amet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,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consec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tetur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adipiscing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elit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.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Etiam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gravida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5711D161-8E3E-49A2-A9F1-7176FF2BE91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Lorem ipsum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dolor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sit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amet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,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consec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tetur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adipiscing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elit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. </a:t>
            </a:r>
            <a:r>
              <a:rPr lang="en-ID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Etiam</a:t>
            </a:r>
            <a:r>
              <a:rPr lang="en-ID" dirty="0">
                <a:solidFill>
                  <a:schemeClr val="tx1">
                    <a:lumMod val="50000"/>
                    <a:lumOff val="50000"/>
                  </a:schemeClr>
                </a:solidFill>
                <a:latin typeface="Barlow" panose="00000500000000000000" pitchFamily="2" charset="0"/>
                <a:cs typeface="Space grotesk" pitchFamily="2" charset="0"/>
              </a:rPr>
              <a:t> gravida</a:t>
            </a:r>
          </a:p>
        </p:txBody>
      </p:sp>
      <p:pic>
        <p:nvPicPr>
          <p:cNvPr id="23" name="图片占位符 22" descr="长发的女人&#10;&#10;描述已自动生成">
            <a:extLst>
              <a:ext uri="{FF2B5EF4-FFF2-40B4-BE49-F238E27FC236}">
                <a16:creationId xmlns:a16="http://schemas.microsoft.com/office/drawing/2014/main" id="{BCE2F939-6188-479E-9BCC-7A41CC7870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901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 descr="人穿着西装&#10;&#10;描述已自动生成">
            <a:extLst>
              <a:ext uri="{FF2B5EF4-FFF2-40B4-BE49-F238E27FC236}">
                <a16:creationId xmlns:a16="http://schemas.microsoft.com/office/drawing/2014/main" id="{6DFCBB61-CE7C-4D72-9902-98358F360B2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21251029" y="6015190"/>
            <a:ext cx="3123446" cy="2993933"/>
          </a:xfrm>
        </p:spPr>
      </p:pic>
      <p:pic>
        <p:nvPicPr>
          <p:cNvPr id="22" name="图片占位符 21" descr="男人站在那里&#10;&#10;描述已自动生成">
            <a:extLst>
              <a:ext uri="{FF2B5EF4-FFF2-40B4-BE49-F238E27FC236}">
                <a16:creationId xmlns:a16="http://schemas.microsoft.com/office/drawing/2014/main" id="{2F49B673-D75A-4F25-A709-9ABA2D3B105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"/>
          <a:stretch/>
        </p:blipFill>
        <p:spPr>
          <a:xfrm>
            <a:off x="14563185" y="9004784"/>
            <a:ext cx="4894812" cy="4711216"/>
          </a:xfrm>
        </p:spPr>
      </p:pic>
      <p:pic>
        <p:nvPicPr>
          <p:cNvPr id="20" name="图片占位符 19" descr="女人拿着照相机&#10;&#10;描述已自动生成">
            <a:extLst>
              <a:ext uri="{FF2B5EF4-FFF2-40B4-BE49-F238E27FC236}">
                <a16:creationId xmlns:a16="http://schemas.microsoft.com/office/drawing/2014/main" id="{48C87BBC-3A23-4E72-8E35-2DA8D2F1A76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457988" y="9031288"/>
            <a:ext cx="4916487" cy="4710112"/>
          </a:xfrm>
        </p:spPr>
      </p:pic>
      <p:pic>
        <p:nvPicPr>
          <p:cNvPr id="12" name="图片占位符 11" descr="女人穿着衬衫&#10;&#10;描述已自动生成">
            <a:extLst>
              <a:ext uri="{FF2B5EF4-FFF2-40B4-BE49-F238E27FC236}">
                <a16:creationId xmlns:a16="http://schemas.microsoft.com/office/drawing/2014/main" id="{0173DEEE-62F0-44E4-BC52-9AA549FEE84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251030" y="1"/>
            <a:ext cx="3123446" cy="2993933"/>
          </a:xfrm>
        </p:spPr>
      </p:pic>
      <p:pic>
        <p:nvPicPr>
          <p:cNvPr id="14" name="图片占位符 13" descr="穿着黑色衣服的男人&#10;&#10;描述已自动生成">
            <a:extLst>
              <a:ext uri="{FF2B5EF4-FFF2-40B4-BE49-F238E27FC236}">
                <a16:creationId xmlns:a16="http://schemas.microsoft.com/office/drawing/2014/main" id="{1C423AAD-0F84-428F-9151-00719C376E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AB6DF-7AE1-448C-A599-F0FE372D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31</a:t>
            </a:fld>
            <a:endParaRPr lang="en-ID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7316DB6-4D6C-4D4F-AC9E-9D9E20C78B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D" sz="2000" b="0" i="0" dirty="0">
                <a:effectLst/>
                <a:latin typeface="Barlow" panose="00000500000000000000" pitchFamily="2" charset="0"/>
              </a:rPr>
              <a:t>We Might Be Small But We Work With The Expert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71FC37D-5009-4C54-8E04-9C4BBC66EC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Our Team</a:t>
            </a:r>
            <a:endParaRPr lang="en-ID" dirty="0"/>
          </a:p>
        </p:txBody>
      </p:sp>
      <p:pic>
        <p:nvPicPr>
          <p:cNvPr id="10" name="图片占位符 9" descr="女人穿着裙子&#10;&#10;描述已自动生成">
            <a:extLst>
              <a:ext uri="{FF2B5EF4-FFF2-40B4-BE49-F238E27FC236}">
                <a16:creationId xmlns:a16="http://schemas.microsoft.com/office/drawing/2014/main" id="{4566ECCC-AEA7-4077-9DCF-65A88676DC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63501" y="1"/>
            <a:ext cx="6703233" cy="9009123"/>
          </a:xfrm>
        </p:spPr>
      </p:pic>
    </p:spTree>
    <p:extLst>
      <p:ext uri="{BB962C8B-B14F-4D97-AF65-F5344CB8AC3E}">
        <p14:creationId xmlns:p14="http://schemas.microsoft.com/office/powerpoint/2010/main" val="69958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2BB075-F0F2-4E18-83D0-430F7F6E51F5}"/>
              </a:ext>
            </a:extLst>
          </p:cNvPr>
          <p:cNvSpPr/>
          <p:nvPr/>
        </p:nvSpPr>
        <p:spPr>
          <a:xfrm>
            <a:off x="20828198" y="0"/>
            <a:ext cx="3546277" cy="13716000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54DED-1767-47F5-9944-583F06EF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32</a:t>
            </a:fld>
            <a:endParaRPr lang="en-ID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6F5A166-B408-46E6-A6DB-0CF7FC5796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Gabrielle </a:t>
            </a:r>
            <a:r>
              <a:rPr lang="en-US" sz="6000" dirty="0" err="1">
                <a:latin typeface="Benne" pitchFamily="2" charset="0"/>
                <a:ea typeface="Benne" pitchFamily="2" charset="0"/>
                <a:cs typeface="Benne" pitchFamily="2" charset="0"/>
              </a:rPr>
              <a:t>Bennedict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A076246-57E6-4B2B-831C-E66BD679FA5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Lorem ipsum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dolor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sit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amet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consectetur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adipiscing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eme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Fusce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vehicula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malesuada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blandit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sapien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mauris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 it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volutpat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lectus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sed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congue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justo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sapien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et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purus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Sed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eu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ante dictum,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interdum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arcu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non,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tincidunt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Curabitur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creem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venenatis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ornare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dapibus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Aenean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dapibus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sollicitudin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astane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imperdiet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Morbi vitae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dapibus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urna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Donec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finibus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sollicitudin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ante.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Pellentesque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non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interdum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felis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Pellentesque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iaculis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eros at eros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aliquet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ac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interdum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augue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finibus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Nam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facilisis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libero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nec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porta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consequat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Sed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fringilla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convallis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8951C2-5E94-49D6-8EC4-D432A7F779E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D" sz="2000" b="0" i="0" dirty="0">
                <a:effectLst/>
                <a:latin typeface="Barlow" panose="00000500000000000000" pitchFamily="2" charset="0"/>
              </a:rPr>
              <a:t>PROFILE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116BDBE-C91D-49F3-B19C-21280EFB61F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D" sz="2000" b="0" i="0" dirty="0">
                <a:effectLst/>
                <a:latin typeface="Barlow" panose="00000500000000000000" pitchFamily="2" charset="0"/>
              </a:rPr>
              <a:t>Photographer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FF024BA9-89DE-450C-9034-F70654F59A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5" b="55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084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33</a:t>
            </a:fld>
            <a:endParaRPr lang="en-ID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5214E4-50D3-4BDE-823C-8E5BE567A398}"/>
              </a:ext>
            </a:extLst>
          </p:cNvPr>
          <p:cNvSpPr/>
          <p:nvPr/>
        </p:nvSpPr>
        <p:spPr>
          <a:xfrm>
            <a:off x="11647237" y="587422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3F5D8-6870-4E24-970F-882FD0A493E2}"/>
              </a:ext>
            </a:extLst>
          </p:cNvPr>
          <p:cNvSpPr txBox="1"/>
          <p:nvPr/>
        </p:nvSpPr>
        <p:spPr>
          <a:xfrm>
            <a:off x="9378725" y="811494"/>
            <a:ext cx="561702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CONTACT US!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0F907B-DE03-47E5-BDDD-FB6D3293A639}"/>
              </a:ext>
            </a:extLst>
          </p:cNvPr>
          <p:cNvGrpSpPr/>
          <p:nvPr/>
        </p:nvGrpSpPr>
        <p:grpSpPr>
          <a:xfrm flipV="1">
            <a:off x="3006378" y="3329933"/>
            <a:ext cx="18361718" cy="7920680"/>
            <a:chOff x="3006378" y="3473624"/>
            <a:chExt cx="18361718" cy="792068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5D3F55-158F-4262-9D09-9B0A83976099}"/>
                </a:ext>
              </a:extLst>
            </p:cNvPr>
            <p:cNvCxnSpPr>
              <a:cxnSpLocks/>
            </p:cNvCxnSpPr>
            <p:nvPr/>
          </p:nvCxnSpPr>
          <p:spPr>
            <a:xfrm>
              <a:off x="3006378" y="3473624"/>
              <a:ext cx="1836171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1534868-4CDC-4F37-92DA-8E36C5154D6B}"/>
                </a:ext>
              </a:extLst>
            </p:cNvPr>
            <p:cNvGrpSpPr/>
            <p:nvPr/>
          </p:nvGrpSpPr>
          <p:grpSpPr>
            <a:xfrm>
              <a:off x="3006378" y="9594304"/>
              <a:ext cx="18361718" cy="1800000"/>
              <a:chOff x="3006378" y="9594304"/>
              <a:chExt cx="18361718" cy="180000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C03BE86-5423-4926-A801-75B390133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6378" y="9594304"/>
                <a:ext cx="1836171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87F0246-BC93-42C9-9177-1A105C7AD83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87237" y="10494304"/>
                <a:ext cx="1800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DE557C-E191-4D92-902D-3AD5F6E948A4}"/>
              </a:ext>
            </a:extLst>
          </p:cNvPr>
          <p:cNvGrpSpPr/>
          <p:nvPr/>
        </p:nvGrpSpPr>
        <p:grpSpPr>
          <a:xfrm>
            <a:off x="11495782" y="6166544"/>
            <a:ext cx="1382911" cy="1382911"/>
            <a:chOff x="12785725" y="11329988"/>
            <a:chExt cx="1860551" cy="1860551"/>
          </a:xfrm>
          <a:solidFill>
            <a:schemeClr val="tx1"/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847F887-A0F7-4CD6-89CC-549375D9F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5575" y="11329988"/>
              <a:ext cx="520700" cy="520700"/>
            </a:xfrm>
            <a:custGeom>
              <a:avLst/>
              <a:gdLst>
                <a:gd name="T0" fmla="*/ 281 w 328"/>
                <a:gd name="T1" fmla="*/ 0 h 328"/>
                <a:gd name="T2" fmla="*/ 234 w 328"/>
                <a:gd name="T3" fmla="*/ 0 h 328"/>
                <a:gd name="T4" fmla="*/ 187 w 328"/>
                <a:gd name="T5" fmla="*/ 0 h 328"/>
                <a:gd name="T6" fmla="*/ 141 w 328"/>
                <a:gd name="T7" fmla="*/ 0 h 328"/>
                <a:gd name="T8" fmla="*/ 94 w 328"/>
                <a:gd name="T9" fmla="*/ 0 h 328"/>
                <a:gd name="T10" fmla="*/ 47 w 328"/>
                <a:gd name="T11" fmla="*/ 0 h 328"/>
                <a:gd name="T12" fmla="*/ 0 w 328"/>
                <a:gd name="T13" fmla="*/ 0 h 328"/>
                <a:gd name="T14" fmla="*/ 0 w 328"/>
                <a:gd name="T15" fmla="*/ 47 h 328"/>
                <a:gd name="T16" fmla="*/ 0 w 328"/>
                <a:gd name="T17" fmla="*/ 94 h 328"/>
                <a:gd name="T18" fmla="*/ 0 w 328"/>
                <a:gd name="T19" fmla="*/ 141 h 328"/>
                <a:gd name="T20" fmla="*/ 0 w 328"/>
                <a:gd name="T21" fmla="*/ 188 h 328"/>
                <a:gd name="T22" fmla="*/ 0 w 328"/>
                <a:gd name="T23" fmla="*/ 235 h 328"/>
                <a:gd name="T24" fmla="*/ 0 w 328"/>
                <a:gd name="T25" fmla="*/ 282 h 328"/>
                <a:gd name="T26" fmla="*/ 0 w 328"/>
                <a:gd name="T27" fmla="*/ 328 h 328"/>
                <a:gd name="T28" fmla="*/ 47 w 328"/>
                <a:gd name="T29" fmla="*/ 328 h 328"/>
                <a:gd name="T30" fmla="*/ 94 w 328"/>
                <a:gd name="T31" fmla="*/ 328 h 328"/>
                <a:gd name="T32" fmla="*/ 141 w 328"/>
                <a:gd name="T33" fmla="*/ 328 h 328"/>
                <a:gd name="T34" fmla="*/ 187 w 328"/>
                <a:gd name="T35" fmla="*/ 328 h 328"/>
                <a:gd name="T36" fmla="*/ 234 w 328"/>
                <a:gd name="T37" fmla="*/ 328 h 328"/>
                <a:gd name="T38" fmla="*/ 281 w 328"/>
                <a:gd name="T39" fmla="*/ 328 h 328"/>
                <a:gd name="T40" fmla="*/ 328 w 328"/>
                <a:gd name="T41" fmla="*/ 328 h 328"/>
                <a:gd name="T42" fmla="*/ 328 w 328"/>
                <a:gd name="T43" fmla="*/ 282 h 328"/>
                <a:gd name="T44" fmla="*/ 328 w 328"/>
                <a:gd name="T45" fmla="*/ 235 h 328"/>
                <a:gd name="T46" fmla="*/ 328 w 328"/>
                <a:gd name="T47" fmla="*/ 188 h 328"/>
                <a:gd name="T48" fmla="*/ 328 w 328"/>
                <a:gd name="T49" fmla="*/ 141 h 328"/>
                <a:gd name="T50" fmla="*/ 328 w 328"/>
                <a:gd name="T51" fmla="*/ 94 h 328"/>
                <a:gd name="T52" fmla="*/ 328 w 328"/>
                <a:gd name="T53" fmla="*/ 47 h 328"/>
                <a:gd name="T54" fmla="*/ 328 w 328"/>
                <a:gd name="T55" fmla="*/ 0 h 328"/>
                <a:gd name="T56" fmla="*/ 281 w 328"/>
                <a:gd name="T57" fmla="*/ 0 h 328"/>
                <a:gd name="T58" fmla="*/ 281 w 328"/>
                <a:gd name="T59" fmla="*/ 94 h 328"/>
                <a:gd name="T60" fmla="*/ 281 w 328"/>
                <a:gd name="T61" fmla="*/ 141 h 328"/>
                <a:gd name="T62" fmla="*/ 281 w 328"/>
                <a:gd name="T63" fmla="*/ 188 h 328"/>
                <a:gd name="T64" fmla="*/ 281 w 328"/>
                <a:gd name="T65" fmla="*/ 235 h 328"/>
                <a:gd name="T66" fmla="*/ 281 w 328"/>
                <a:gd name="T67" fmla="*/ 282 h 328"/>
                <a:gd name="T68" fmla="*/ 234 w 328"/>
                <a:gd name="T69" fmla="*/ 282 h 328"/>
                <a:gd name="T70" fmla="*/ 187 w 328"/>
                <a:gd name="T71" fmla="*/ 282 h 328"/>
                <a:gd name="T72" fmla="*/ 141 w 328"/>
                <a:gd name="T73" fmla="*/ 282 h 328"/>
                <a:gd name="T74" fmla="*/ 94 w 328"/>
                <a:gd name="T75" fmla="*/ 282 h 328"/>
                <a:gd name="T76" fmla="*/ 47 w 328"/>
                <a:gd name="T77" fmla="*/ 282 h 328"/>
                <a:gd name="T78" fmla="*/ 47 w 328"/>
                <a:gd name="T79" fmla="*/ 235 h 328"/>
                <a:gd name="T80" fmla="*/ 47 w 328"/>
                <a:gd name="T81" fmla="*/ 188 h 328"/>
                <a:gd name="T82" fmla="*/ 47 w 328"/>
                <a:gd name="T83" fmla="*/ 141 h 328"/>
                <a:gd name="T84" fmla="*/ 47 w 328"/>
                <a:gd name="T85" fmla="*/ 94 h 328"/>
                <a:gd name="T86" fmla="*/ 47 w 328"/>
                <a:gd name="T87" fmla="*/ 47 h 328"/>
                <a:gd name="T88" fmla="*/ 94 w 328"/>
                <a:gd name="T89" fmla="*/ 47 h 328"/>
                <a:gd name="T90" fmla="*/ 141 w 328"/>
                <a:gd name="T91" fmla="*/ 47 h 328"/>
                <a:gd name="T92" fmla="*/ 187 w 328"/>
                <a:gd name="T93" fmla="*/ 47 h 328"/>
                <a:gd name="T94" fmla="*/ 234 w 328"/>
                <a:gd name="T95" fmla="*/ 47 h 328"/>
                <a:gd name="T96" fmla="*/ 281 w 328"/>
                <a:gd name="T97" fmla="*/ 47 h 328"/>
                <a:gd name="T98" fmla="*/ 281 w 328"/>
                <a:gd name="T99" fmla="*/ 9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8" h="328">
                  <a:moveTo>
                    <a:pt x="281" y="0"/>
                  </a:moveTo>
                  <a:lnTo>
                    <a:pt x="234" y="0"/>
                  </a:lnTo>
                  <a:lnTo>
                    <a:pt x="187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88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0" y="328"/>
                  </a:lnTo>
                  <a:lnTo>
                    <a:pt x="47" y="328"/>
                  </a:lnTo>
                  <a:lnTo>
                    <a:pt x="94" y="328"/>
                  </a:lnTo>
                  <a:lnTo>
                    <a:pt x="141" y="328"/>
                  </a:lnTo>
                  <a:lnTo>
                    <a:pt x="187" y="328"/>
                  </a:lnTo>
                  <a:lnTo>
                    <a:pt x="234" y="328"/>
                  </a:lnTo>
                  <a:lnTo>
                    <a:pt x="281" y="328"/>
                  </a:lnTo>
                  <a:lnTo>
                    <a:pt x="328" y="328"/>
                  </a:lnTo>
                  <a:lnTo>
                    <a:pt x="328" y="282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328" y="47"/>
                  </a:lnTo>
                  <a:lnTo>
                    <a:pt x="328" y="0"/>
                  </a:lnTo>
                  <a:lnTo>
                    <a:pt x="281" y="0"/>
                  </a:lnTo>
                  <a:close/>
                  <a:moveTo>
                    <a:pt x="281" y="94"/>
                  </a:moveTo>
                  <a:lnTo>
                    <a:pt x="281" y="141"/>
                  </a:lnTo>
                  <a:lnTo>
                    <a:pt x="281" y="188"/>
                  </a:lnTo>
                  <a:lnTo>
                    <a:pt x="281" y="235"/>
                  </a:lnTo>
                  <a:lnTo>
                    <a:pt x="281" y="282"/>
                  </a:lnTo>
                  <a:lnTo>
                    <a:pt x="234" y="282"/>
                  </a:lnTo>
                  <a:lnTo>
                    <a:pt x="187" y="282"/>
                  </a:lnTo>
                  <a:lnTo>
                    <a:pt x="141" y="282"/>
                  </a:lnTo>
                  <a:lnTo>
                    <a:pt x="94" y="282"/>
                  </a:lnTo>
                  <a:lnTo>
                    <a:pt x="47" y="282"/>
                  </a:lnTo>
                  <a:lnTo>
                    <a:pt x="47" y="235"/>
                  </a:lnTo>
                  <a:lnTo>
                    <a:pt x="47" y="188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141" y="47"/>
                  </a:lnTo>
                  <a:lnTo>
                    <a:pt x="187" y="47"/>
                  </a:lnTo>
                  <a:lnTo>
                    <a:pt x="234" y="47"/>
                  </a:lnTo>
                  <a:lnTo>
                    <a:pt x="281" y="47"/>
                  </a:lnTo>
                  <a:lnTo>
                    <a:pt x="281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8AF3D2AA-118D-4686-A0A0-7E707C8A1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4800" y="11479213"/>
              <a:ext cx="222250" cy="223838"/>
            </a:xfrm>
            <a:custGeom>
              <a:avLst/>
              <a:gdLst>
                <a:gd name="T0" fmla="*/ 47 w 140"/>
                <a:gd name="T1" fmla="*/ 0 h 141"/>
                <a:gd name="T2" fmla="*/ 0 w 140"/>
                <a:gd name="T3" fmla="*/ 0 h 141"/>
                <a:gd name="T4" fmla="*/ 0 w 140"/>
                <a:gd name="T5" fmla="*/ 47 h 141"/>
                <a:gd name="T6" fmla="*/ 0 w 140"/>
                <a:gd name="T7" fmla="*/ 94 h 141"/>
                <a:gd name="T8" fmla="*/ 0 w 140"/>
                <a:gd name="T9" fmla="*/ 141 h 141"/>
                <a:gd name="T10" fmla="*/ 47 w 140"/>
                <a:gd name="T11" fmla="*/ 141 h 141"/>
                <a:gd name="T12" fmla="*/ 93 w 140"/>
                <a:gd name="T13" fmla="*/ 141 h 141"/>
                <a:gd name="T14" fmla="*/ 140 w 140"/>
                <a:gd name="T15" fmla="*/ 141 h 141"/>
                <a:gd name="T16" fmla="*/ 140 w 140"/>
                <a:gd name="T17" fmla="*/ 94 h 141"/>
                <a:gd name="T18" fmla="*/ 140 w 140"/>
                <a:gd name="T19" fmla="*/ 47 h 141"/>
                <a:gd name="T20" fmla="*/ 140 w 140"/>
                <a:gd name="T21" fmla="*/ 0 h 141"/>
                <a:gd name="T22" fmla="*/ 93 w 140"/>
                <a:gd name="T23" fmla="*/ 0 h 141"/>
                <a:gd name="T24" fmla="*/ 47 w 140"/>
                <a:gd name="T2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" h="141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93" y="141"/>
                  </a:lnTo>
                  <a:lnTo>
                    <a:pt x="140" y="141"/>
                  </a:lnTo>
                  <a:lnTo>
                    <a:pt x="140" y="94"/>
                  </a:lnTo>
                  <a:lnTo>
                    <a:pt x="140" y="47"/>
                  </a:lnTo>
                  <a:lnTo>
                    <a:pt x="140" y="0"/>
                  </a:lnTo>
                  <a:lnTo>
                    <a:pt x="93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A249FCE-E1CB-47B9-AC74-7D44FF69F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1038" y="11553826"/>
              <a:ext cx="74613" cy="149225"/>
            </a:xfrm>
            <a:custGeom>
              <a:avLst/>
              <a:gdLst>
                <a:gd name="T0" fmla="*/ 47 w 47"/>
                <a:gd name="T1" fmla="*/ 0 h 94"/>
                <a:gd name="T2" fmla="*/ 0 w 47"/>
                <a:gd name="T3" fmla="*/ 0 h 94"/>
                <a:gd name="T4" fmla="*/ 0 w 47"/>
                <a:gd name="T5" fmla="*/ 47 h 94"/>
                <a:gd name="T6" fmla="*/ 0 w 47"/>
                <a:gd name="T7" fmla="*/ 94 h 94"/>
                <a:gd name="T8" fmla="*/ 47 w 47"/>
                <a:gd name="T9" fmla="*/ 94 h 94"/>
                <a:gd name="T10" fmla="*/ 47 w 47"/>
                <a:gd name="T11" fmla="*/ 47 h 94"/>
                <a:gd name="T12" fmla="*/ 47 w 47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7A355646-46C2-4C29-8174-630AA2723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4950" y="11479213"/>
              <a:ext cx="223838" cy="223838"/>
            </a:xfrm>
            <a:custGeom>
              <a:avLst/>
              <a:gdLst>
                <a:gd name="T0" fmla="*/ 94 w 141"/>
                <a:gd name="T1" fmla="*/ 141 h 141"/>
                <a:gd name="T2" fmla="*/ 141 w 141"/>
                <a:gd name="T3" fmla="*/ 141 h 141"/>
                <a:gd name="T4" fmla="*/ 141 w 141"/>
                <a:gd name="T5" fmla="*/ 94 h 141"/>
                <a:gd name="T6" fmla="*/ 141 w 141"/>
                <a:gd name="T7" fmla="*/ 47 h 141"/>
                <a:gd name="T8" fmla="*/ 141 w 141"/>
                <a:gd name="T9" fmla="*/ 0 h 141"/>
                <a:gd name="T10" fmla="*/ 94 w 141"/>
                <a:gd name="T11" fmla="*/ 0 h 141"/>
                <a:gd name="T12" fmla="*/ 47 w 141"/>
                <a:gd name="T13" fmla="*/ 0 h 141"/>
                <a:gd name="T14" fmla="*/ 0 w 141"/>
                <a:gd name="T15" fmla="*/ 0 h 141"/>
                <a:gd name="T16" fmla="*/ 0 w 141"/>
                <a:gd name="T17" fmla="*/ 47 h 141"/>
                <a:gd name="T18" fmla="*/ 0 w 141"/>
                <a:gd name="T19" fmla="*/ 94 h 141"/>
                <a:gd name="T20" fmla="*/ 0 w 141"/>
                <a:gd name="T21" fmla="*/ 141 h 141"/>
                <a:gd name="T22" fmla="*/ 47 w 141"/>
                <a:gd name="T23" fmla="*/ 141 h 141"/>
                <a:gd name="T24" fmla="*/ 94 w 141"/>
                <a:gd name="T2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94" y="141"/>
                  </a:moveTo>
                  <a:lnTo>
                    <a:pt x="141" y="141"/>
                  </a:lnTo>
                  <a:lnTo>
                    <a:pt x="141" y="94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94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1B9CC6E-C768-47CE-A70D-B4B137853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7125" y="11703051"/>
              <a:ext cx="74613" cy="147638"/>
            </a:xfrm>
            <a:custGeom>
              <a:avLst/>
              <a:gdLst>
                <a:gd name="T0" fmla="*/ 47 w 47"/>
                <a:gd name="T1" fmla="*/ 0 h 93"/>
                <a:gd name="T2" fmla="*/ 0 w 47"/>
                <a:gd name="T3" fmla="*/ 0 h 93"/>
                <a:gd name="T4" fmla="*/ 0 w 47"/>
                <a:gd name="T5" fmla="*/ 47 h 93"/>
                <a:gd name="T6" fmla="*/ 0 w 47"/>
                <a:gd name="T7" fmla="*/ 93 h 93"/>
                <a:gd name="T8" fmla="*/ 47 w 47"/>
                <a:gd name="T9" fmla="*/ 93 h 93"/>
                <a:gd name="T10" fmla="*/ 47 w 47"/>
                <a:gd name="T11" fmla="*/ 47 h 93"/>
                <a:gd name="T12" fmla="*/ 47 w 47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3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3"/>
                  </a:lnTo>
                  <a:lnTo>
                    <a:pt x="47" y="93"/>
                  </a:lnTo>
                  <a:lnTo>
                    <a:pt x="47" y="47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823D6D8B-FFEE-4D79-BA23-2F4536A0AE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725" y="11329988"/>
              <a:ext cx="520700" cy="520700"/>
            </a:xfrm>
            <a:custGeom>
              <a:avLst/>
              <a:gdLst>
                <a:gd name="T0" fmla="*/ 94 w 328"/>
                <a:gd name="T1" fmla="*/ 328 h 328"/>
                <a:gd name="T2" fmla="*/ 141 w 328"/>
                <a:gd name="T3" fmla="*/ 328 h 328"/>
                <a:gd name="T4" fmla="*/ 188 w 328"/>
                <a:gd name="T5" fmla="*/ 328 h 328"/>
                <a:gd name="T6" fmla="*/ 235 w 328"/>
                <a:gd name="T7" fmla="*/ 328 h 328"/>
                <a:gd name="T8" fmla="*/ 282 w 328"/>
                <a:gd name="T9" fmla="*/ 328 h 328"/>
                <a:gd name="T10" fmla="*/ 328 w 328"/>
                <a:gd name="T11" fmla="*/ 328 h 328"/>
                <a:gd name="T12" fmla="*/ 328 w 328"/>
                <a:gd name="T13" fmla="*/ 282 h 328"/>
                <a:gd name="T14" fmla="*/ 328 w 328"/>
                <a:gd name="T15" fmla="*/ 235 h 328"/>
                <a:gd name="T16" fmla="*/ 328 w 328"/>
                <a:gd name="T17" fmla="*/ 188 h 328"/>
                <a:gd name="T18" fmla="*/ 328 w 328"/>
                <a:gd name="T19" fmla="*/ 141 h 328"/>
                <a:gd name="T20" fmla="*/ 328 w 328"/>
                <a:gd name="T21" fmla="*/ 94 h 328"/>
                <a:gd name="T22" fmla="*/ 328 w 328"/>
                <a:gd name="T23" fmla="*/ 47 h 328"/>
                <a:gd name="T24" fmla="*/ 328 w 328"/>
                <a:gd name="T25" fmla="*/ 0 h 328"/>
                <a:gd name="T26" fmla="*/ 282 w 328"/>
                <a:gd name="T27" fmla="*/ 0 h 328"/>
                <a:gd name="T28" fmla="*/ 235 w 328"/>
                <a:gd name="T29" fmla="*/ 0 h 328"/>
                <a:gd name="T30" fmla="*/ 188 w 328"/>
                <a:gd name="T31" fmla="*/ 0 h 328"/>
                <a:gd name="T32" fmla="*/ 141 w 328"/>
                <a:gd name="T33" fmla="*/ 0 h 328"/>
                <a:gd name="T34" fmla="*/ 94 w 328"/>
                <a:gd name="T35" fmla="*/ 0 h 328"/>
                <a:gd name="T36" fmla="*/ 47 w 328"/>
                <a:gd name="T37" fmla="*/ 0 h 328"/>
                <a:gd name="T38" fmla="*/ 0 w 328"/>
                <a:gd name="T39" fmla="*/ 0 h 328"/>
                <a:gd name="T40" fmla="*/ 0 w 328"/>
                <a:gd name="T41" fmla="*/ 47 h 328"/>
                <a:gd name="T42" fmla="*/ 0 w 328"/>
                <a:gd name="T43" fmla="*/ 94 h 328"/>
                <a:gd name="T44" fmla="*/ 0 w 328"/>
                <a:gd name="T45" fmla="*/ 141 h 328"/>
                <a:gd name="T46" fmla="*/ 0 w 328"/>
                <a:gd name="T47" fmla="*/ 188 h 328"/>
                <a:gd name="T48" fmla="*/ 0 w 328"/>
                <a:gd name="T49" fmla="*/ 235 h 328"/>
                <a:gd name="T50" fmla="*/ 0 w 328"/>
                <a:gd name="T51" fmla="*/ 282 h 328"/>
                <a:gd name="T52" fmla="*/ 0 w 328"/>
                <a:gd name="T53" fmla="*/ 328 h 328"/>
                <a:gd name="T54" fmla="*/ 47 w 328"/>
                <a:gd name="T55" fmla="*/ 328 h 328"/>
                <a:gd name="T56" fmla="*/ 94 w 328"/>
                <a:gd name="T57" fmla="*/ 328 h 328"/>
                <a:gd name="T58" fmla="*/ 47 w 328"/>
                <a:gd name="T59" fmla="*/ 235 h 328"/>
                <a:gd name="T60" fmla="*/ 47 w 328"/>
                <a:gd name="T61" fmla="*/ 188 h 328"/>
                <a:gd name="T62" fmla="*/ 47 w 328"/>
                <a:gd name="T63" fmla="*/ 141 h 328"/>
                <a:gd name="T64" fmla="*/ 47 w 328"/>
                <a:gd name="T65" fmla="*/ 94 h 328"/>
                <a:gd name="T66" fmla="*/ 47 w 328"/>
                <a:gd name="T67" fmla="*/ 47 h 328"/>
                <a:gd name="T68" fmla="*/ 94 w 328"/>
                <a:gd name="T69" fmla="*/ 47 h 328"/>
                <a:gd name="T70" fmla="*/ 141 w 328"/>
                <a:gd name="T71" fmla="*/ 47 h 328"/>
                <a:gd name="T72" fmla="*/ 188 w 328"/>
                <a:gd name="T73" fmla="*/ 47 h 328"/>
                <a:gd name="T74" fmla="*/ 235 w 328"/>
                <a:gd name="T75" fmla="*/ 47 h 328"/>
                <a:gd name="T76" fmla="*/ 282 w 328"/>
                <a:gd name="T77" fmla="*/ 47 h 328"/>
                <a:gd name="T78" fmla="*/ 282 w 328"/>
                <a:gd name="T79" fmla="*/ 94 h 328"/>
                <a:gd name="T80" fmla="*/ 282 w 328"/>
                <a:gd name="T81" fmla="*/ 141 h 328"/>
                <a:gd name="T82" fmla="*/ 282 w 328"/>
                <a:gd name="T83" fmla="*/ 188 h 328"/>
                <a:gd name="T84" fmla="*/ 282 w 328"/>
                <a:gd name="T85" fmla="*/ 235 h 328"/>
                <a:gd name="T86" fmla="*/ 282 w 328"/>
                <a:gd name="T87" fmla="*/ 282 h 328"/>
                <a:gd name="T88" fmla="*/ 235 w 328"/>
                <a:gd name="T89" fmla="*/ 282 h 328"/>
                <a:gd name="T90" fmla="*/ 188 w 328"/>
                <a:gd name="T91" fmla="*/ 282 h 328"/>
                <a:gd name="T92" fmla="*/ 141 w 328"/>
                <a:gd name="T93" fmla="*/ 282 h 328"/>
                <a:gd name="T94" fmla="*/ 94 w 328"/>
                <a:gd name="T95" fmla="*/ 282 h 328"/>
                <a:gd name="T96" fmla="*/ 47 w 328"/>
                <a:gd name="T97" fmla="*/ 282 h 328"/>
                <a:gd name="T98" fmla="*/ 47 w 328"/>
                <a:gd name="T99" fmla="*/ 23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8" h="328">
                  <a:moveTo>
                    <a:pt x="94" y="328"/>
                  </a:moveTo>
                  <a:lnTo>
                    <a:pt x="141" y="328"/>
                  </a:lnTo>
                  <a:lnTo>
                    <a:pt x="188" y="328"/>
                  </a:lnTo>
                  <a:lnTo>
                    <a:pt x="235" y="328"/>
                  </a:lnTo>
                  <a:lnTo>
                    <a:pt x="282" y="328"/>
                  </a:lnTo>
                  <a:lnTo>
                    <a:pt x="328" y="328"/>
                  </a:lnTo>
                  <a:lnTo>
                    <a:pt x="328" y="282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328" y="47"/>
                  </a:lnTo>
                  <a:lnTo>
                    <a:pt x="328" y="0"/>
                  </a:lnTo>
                  <a:lnTo>
                    <a:pt x="282" y="0"/>
                  </a:lnTo>
                  <a:lnTo>
                    <a:pt x="235" y="0"/>
                  </a:lnTo>
                  <a:lnTo>
                    <a:pt x="188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88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0" y="328"/>
                  </a:lnTo>
                  <a:lnTo>
                    <a:pt x="47" y="328"/>
                  </a:lnTo>
                  <a:lnTo>
                    <a:pt x="94" y="328"/>
                  </a:lnTo>
                  <a:close/>
                  <a:moveTo>
                    <a:pt x="47" y="235"/>
                  </a:moveTo>
                  <a:lnTo>
                    <a:pt x="47" y="188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141" y="47"/>
                  </a:lnTo>
                  <a:lnTo>
                    <a:pt x="188" y="47"/>
                  </a:lnTo>
                  <a:lnTo>
                    <a:pt x="235" y="47"/>
                  </a:lnTo>
                  <a:lnTo>
                    <a:pt x="282" y="47"/>
                  </a:lnTo>
                  <a:lnTo>
                    <a:pt x="282" y="94"/>
                  </a:lnTo>
                  <a:lnTo>
                    <a:pt x="282" y="141"/>
                  </a:lnTo>
                  <a:lnTo>
                    <a:pt x="282" y="188"/>
                  </a:lnTo>
                  <a:lnTo>
                    <a:pt x="282" y="235"/>
                  </a:lnTo>
                  <a:lnTo>
                    <a:pt x="282" y="282"/>
                  </a:lnTo>
                  <a:lnTo>
                    <a:pt x="235" y="282"/>
                  </a:lnTo>
                  <a:lnTo>
                    <a:pt x="188" y="282"/>
                  </a:lnTo>
                  <a:lnTo>
                    <a:pt x="141" y="282"/>
                  </a:lnTo>
                  <a:lnTo>
                    <a:pt x="94" y="282"/>
                  </a:lnTo>
                  <a:lnTo>
                    <a:pt x="47" y="282"/>
                  </a:lnTo>
                  <a:lnTo>
                    <a:pt x="47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2C4ED86B-02CF-4266-9129-13ED08985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1038" y="11777663"/>
              <a:ext cx="74613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5C7EE3A-1870-4090-ABAC-939724F86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5650" y="11329988"/>
              <a:ext cx="446088" cy="520700"/>
            </a:xfrm>
            <a:custGeom>
              <a:avLst/>
              <a:gdLst>
                <a:gd name="T0" fmla="*/ 47 w 281"/>
                <a:gd name="T1" fmla="*/ 328 h 328"/>
                <a:gd name="T2" fmla="*/ 94 w 281"/>
                <a:gd name="T3" fmla="*/ 328 h 328"/>
                <a:gd name="T4" fmla="*/ 94 w 281"/>
                <a:gd name="T5" fmla="*/ 282 h 328"/>
                <a:gd name="T6" fmla="*/ 94 w 281"/>
                <a:gd name="T7" fmla="*/ 235 h 328"/>
                <a:gd name="T8" fmla="*/ 94 w 281"/>
                <a:gd name="T9" fmla="*/ 188 h 328"/>
                <a:gd name="T10" fmla="*/ 141 w 281"/>
                <a:gd name="T11" fmla="*/ 188 h 328"/>
                <a:gd name="T12" fmla="*/ 141 w 281"/>
                <a:gd name="T13" fmla="*/ 235 h 328"/>
                <a:gd name="T14" fmla="*/ 188 w 281"/>
                <a:gd name="T15" fmla="*/ 235 h 328"/>
                <a:gd name="T16" fmla="*/ 234 w 281"/>
                <a:gd name="T17" fmla="*/ 235 h 328"/>
                <a:gd name="T18" fmla="*/ 234 w 281"/>
                <a:gd name="T19" fmla="*/ 188 h 328"/>
                <a:gd name="T20" fmla="*/ 234 w 281"/>
                <a:gd name="T21" fmla="*/ 141 h 328"/>
                <a:gd name="T22" fmla="*/ 188 w 281"/>
                <a:gd name="T23" fmla="*/ 141 h 328"/>
                <a:gd name="T24" fmla="*/ 141 w 281"/>
                <a:gd name="T25" fmla="*/ 141 h 328"/>
                <a:gd name="T26" fmla="*/ 141 w 281"/>
                <a:gd name="T27" fmla="*/ 94 h 328"/>
                <a:gd name="T28" fmla="*/ 188 w 281"/>
                <a:gd name="T29" fmla="*/ 94 h 328"/>
                <a:gd name="T30" fmla="*/ 234 w 281"/>
                <a:gd name="T31" fmla="*/ 94 h 328"/>
                <a:gd name="T32" fmla="*/ 281 w 281"/>
                <a:gd name="T33" fmla="*/ 94 h 328"/>
                <a:gd name="T34" fmla="*/ 281 w 281"/>
                <a:gd name="T35" fmla="*/ 47 h 328"/>
                <a:gd name="T36" fmla="*/ 281 w 281"/>
                <a:gd name="T37" fmla="*/ 0 h 328"/>
                <a:gd name="T38" fmla="*/ 234 w 281"/>
                <a:gd name="T39" fmla="*/ 0 h 328"/>
                <a:gd name="T40" fmla="*/ 234 w 281"/>
                <a:gd name="T41" fmla="*/ 47 h 328"/>
                <a:gd name="T42" fmla="*/ 188 w 281"/>
                <a:gd name="T43" fmla="*/ 47 h 328"/>
                <a:gd name="T44" fmla="*/ 141 w 281"/>
                <a:gd name="T45" fmla="*/ 47 h 328"/>
                <a:gd name="T46" fmla="*/ 141 w 281"/>
                <a:gd name="T47" fmla="*/ 0 h 328"/>
                <a:gd name="T48" fmla="*/ 94 w 281"/>
                <a:gd name="T49" fmla="*/ 0 h 328"/>
                <a:gd name="T50" fmla="*/ 47 w 281"/>
                <a:gd name="T51" fmla="*/ 0 h 328"/>
                <a:gd name="T52" fmla="*/ 0 w 281"/>
                <a:gd name="T53" fmla="*/ 0 h 328"/>
                <a:gd name="T54" fmla="*/ 0 w 281"/>
                <a:gd name="T55" fmla="*/ 47 h 328"/>
                <a:gd name="T56" fmla="*/ 47 w 281"/>
                <a:gd name="T57" fmla="*/ 47 h 328"/>
                <a:gd name="T58" fmla="*/ 94 w 281"/>
                <a:gd name="T59" fmla="*/ 47 h 328"/>
                <a:gd name="T60" fmla="*/ 94 w 281"/>
                <a:gd name="T61" fmla="*/ 94 h 328"/>
                <a:gd name="T62" fmla="*/ 47 w 281"/>
                <a:gd name="T63" fmla="*/ 94 h 328"/>
                <a:gd name="T64" fmla="*/ 0 w 281"/>
                <a:gd name="T65" fmla="*/ 94 h 328"/>
                <a:gd name="T66" fmla="*/ 0 w 281"/>
                <a:gd name="T67" fmla="*/ 141 h 328"/>
                <a:gd name="T68" fmla="*/ 47 w 281"/>
                <a:gd name="T69" fmla="*/ 141 h 328"/>
                <a:gd name="T70" fmla="*/ 47 w 281"/>
                <a:gd name="T71" fmla="*/ 188 h 328"/>
                <a:gd name="T72" fmla="*/ 47 w 281"/>
                <a:gd name="T73" fmla="*/ 235 h 328"/>
                <a:gd name="T74" fmla="*/ 0 w 281"/>
                <a:gd name="T75" fmla="*/ 235 h 328"/>
                <a:gd name="T76" fmla="*/ 0 w 281"/>
                <a:gd name="T77" fmla="*/ 282 h 328"/>
                <a:gd name="T78" fmla="*/ 47 w 281"/>
                <a:gd name="T79" fmla="*/ 282 h 328"/>
                <a:gd name="T80" fmla="*/ 47 w 281"/>
                <a:gd name="T81" fmla="*/ 32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1" h="328">
                  <a:moveTo>
                    <a:pt x="47" y="328"/>
                  </a:moveTo>
                  <a:lnTo>
                    <a:pt x="94" y="328"/>
                  </a:lnTo>
                  <a:lnTo>
                    <a:pt x="94" y="282"/>
                  </a:lnTo>
                  <a:lnTo>
                    <a:pt x="94" y="235"/>
                  </a:lnTo>
                  <a:lnTo>
                    <a:pt x="94" y="188"/>
                  </a:lnTo>
                  <a:lnTo>
                    <a:pt x="141" y="188"/>
                  </a:lnTo>
                  <a:lnTo>
                    <a:pt x="141" y="235"/>
                  </a:lnTo>
                  <a:lnTo>
                    <a:pt x="188" y="235"/>
                  </a:lnTo>
                  <a:lnTo>
                    <a:pt x="234" y="235"/>
                  </a:lnTo>
                  <a:lnTo>
                    <a:pt x="234" y="188"/>
                  </a:lnTo>
                  <a:lnTo>
                    <a:pt x="234" y="141"/>
                  </a:lnTo>
                  <a:lnTo>
                    <a:pt x="188" y="141"/>
                  </a:lnTo>
                  <a:lnTo>
                    <a:pt x="141" y="141"/>
                  </a:lnTo>
                  <a:lnTo>
                    <a:pt x="141" y="94"/>
                  </a:lnTo>
                  <a:lnTo>
                    <a:pt x="188" y="94"/>
                  </a:lnTo>
                  <a:lnTo>
                    <a:pt x="234" y="94"/>
                  </a:lnTo>
                  <a:lnTo>
                    <a:pt x="281" y="94"/>
                  </a:lnTo>
                  <a:lnTo>
                    <a:pt x="281" y="47"/>
                  </a:lnTo>
                  <a:lnTo>
                    <a:pt x="281" y="0"/>
                  </a:lnTo>
                  <a:lnTo>
                    <a:pt x="234" y="0"/>
                  </a:lnTo>
                  <a:lnTo>
                    <a:pt x="234" y="47"/>
                  </a:lnTo>
                  <a:lnTo>
                    <a:pt x="188" y="47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94" y="94"/>
                  </a:lnTo>
                  <a:lnTo>
                    <a:pt x="47" y="94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47" y="188"/>
                  </a:lnTo>
                  <a:lnTo>
                    <a:pt x="47" y="235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47" y="282"/>
                  </a:lnTo>
                  <a:lnTo>
                    <a:pt x="47" y="3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B38F05B5-2554-47B2-AF20-6927AFBE2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9488" y="11777663"/>
              <a:ext cx="74613" cy="73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F51DE4EF-1EAC-4DEE-A6A9-86624F06A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725" y="11925301"/>
              <a:ext cx="149225" cy="74613"/>
            </a:xfrm>
            <a:custGeom>
              <a:avLst/>
              <a:gdLst>
                <a:gd name="T0" fmla="*/ 47 w 94"/>
                <a:gd name="T1" fmla="*/ 0 h 47"/>
                <a:gd name="T2" fmla="*/ 0 w 94"/>
                <a:gd name="T3" fmla="*/ 0 h 47"/>
                <a:gd name="T4" fmla="*/ 0 w 94"/>
                <a:gd name="T5" fmla="*/ 47 h 47"/>
                <a:gd name="T6" fmla="*/ 47 w 94"/>
                <a:gd name="T7" fmla="*/ 47 h 47"/>
                <a:gd name="T8" fmla="*/ 94 w 94"/>
                <a:gd name="T9" fmla="*/ 47 h 47"/>
                <a:gd name="T10" fmla="*/ 94 w 94"/>
                <a:gd name="T11" fmla="*/ 0 h 47"/>
                <a:gd name="T12" fmla="*/ 47 w 94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47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94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D47FEEF-D0E8-442F-9FF7-7F4AEDBBF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55650" y="11329988"/>
              <a:ext cx="595313" cy="819150"/>
            </a:xfrm>
            <a:custGeom>
              <a:avLst/>
              <a:gdLst>
                <a:gd name="T0" fmla="*/ 141 w 375"/>
                <a:gd name="T1" fmla="*/ 469 h 516"/>
                <a:gd name="T2" fmla="*/ 141 w 375"/>
                <a:gd name="T3" fmla="*/ 422 h 516"/>
                <a:gd name="T4" fmla="*/ 188 w 375"/>
                <a:gd name="T5" fmla="*/ 422 h 516"/>
                <a:gd name="T6" fmla="*/ 188 w 375"/>
                <a:gd name="T7" fmla="*/ 469 h 516"/>
                <a:gd name="T8" fmla="*/ 234 w 375"/>
                <a:gd name="T9" fmla="*/ 469 h 516"/>
                <a:gd name="T10" fmla="*/ 281 w 375"/>
                <a:gd name="T11" fmla="*/ 469 h 516"/>
                <a:gd name="T12" fmla="*/ 281 w 375"/>
                <a:gd name="T13" fmla="*/ 516 h 516"/>
                <a:gd name="T14" fmla="*/ 328 w 375"/>
                <a:gd name="T15" fmla="*/ 516 h 516"/>
                <a:gd name="T16" fmla="*/ 375 w 375"/>
                <a:gd name="T17" fmla="*/ 516 h 516"/>
                <a:gd name="T18" fmla="*/ 375 w 375"/>
                <a:gd name="T19" fmla="*/ 469 h 516"/>
                <a:gd name="T20" fmla="*/ 328 w 375"/>
                <a:gd name="T21" fmla="*/ 469 h 516"/>
                <a:gd name="T22" fmla="*/ 328 w 375"/>
                <a:gd name="T23" fmla="*/ 422 h 516"/>
                <a:gd name="T24" fmla="*/ 328 w 375"/>
                <a:gd name="T25" fmla="*/ 375 h 516"/>
                <a:gd name="T26" fmla="*/ 375 w 375"/>
                <a:gd name="T27" fmla="*/ 375 h 516"/>
                <a:gd name="T28" fmla="*/ 375 w 375"/>
                <a:gd name="T29" fmla="*/ 328 h 516"/>
                <a:gd name="T30" fmla="*/ 375 w 375"/>
                <a:gd name="T31" fmla="*/ 282 h 516"/>
                <a:gd name="T32" fmla="*/ 375 w 375"/>
                <a:gd name="T33" fmla="*/ 235 h 516"/>
                <a:gd name="T34" fmla="*/ 375 w 375"/>
                <a:gd name="T35" fmla="*/ 188 h 516"/>
                <a:gd name="T36" fmla="*/ 375 w 375"/>
                <a:gd name="T37" fmla="*/ 141 h 516"/>
                <a:gd name="T38" fmla="*/ 375 w 375"/>
                <a:gd name="T39" fmla="*/ 94 h 516"/>
                <a:gd name="T40" fmla="*/ 375 w 375"/>
                <a:gd name="T41" fmla="*/ 47 h 516"/>
                <a:gd name="T42" fmla="*/ 375 w 375"/>
                <a:gd name="T43" fmla="*/ 0 h 516"/>
                <a:gd name="T44" fmla="*/ 328 w 375"/>
                <a:gd name="T45" fmla="*/ 0 h 516"/>
                <a:gd name="T46" fmla="*/ 328 w 375"/>
                <a:gd name="T47" fmla="*/ 47 h 516"/>
                <a:gd name="T48" fmla="*/ 328 w 375"/>
                <a:gd name="T49" fmla="*/ 94 h 516"/>
                <a:gd name="T50" fmla="*/ 281 w 375"/>
                <a:gd name="T51" fmla="*/ 94 h 516"/>
                <a:gd name="T52" fmla="*/ 281 w 375"/>
                <a:gd name="T53" fmla="*/ 141 h 516"/>
                <a:gd name="T54" fmla="*/ 328 w 375"/>
                <a:gd name="T55" fmla="*/ 141 h 516"/>
                <a:gd name="T56" fmla="*/ 328 w 375"/>
                <a:gd name="T57" fmla="*/ 188 h 516"/>
                <a:gd name="T58" fmla="*/ 328 w 375"/>
                <a:gd name="T59" fmla="*/ 235 h 516"/>
                <a:gd name="T60" fmla="*/ 328 w 375"/>
                <a:gd name="T61" fmla="*/ 282 h 516"/>
                <a:gd name="T62" fmla="*/ 328 w 375"/>
                <a:gd name="T63" fmla="*/ 328 h 516"/>
                <a:gd name="T64" fmla="*/ 281 w 375"/>
                <a:gd name="T65" fmla="*/ 328 h 516"/>
                <a:gd name="T66" fmla="*/ 281 w 375"/>
                <a:gd name="T67" fmla="*/ 375 h 516"/>
                <a:gd name="T68" fmla="*/ 234 w 375"/>
                <a:gd name="T69" fmla="*/ 375 h 516"/>
                <a:gd name="T70" fmla="*/ 188 w 375"/>
                <a:gd name="T71" fmla="*/ 375 h 516"/>
                <a:gd name="T72" fmla="*/ 141 w 375"/>
                <a:gd name="T73" fmla="*/ 375 h 516"/>
                <a:gd name="T74" fmla="*/ 141 w 375"/>
                <a:gd name="T75" fmla="*/ 328 h 516"/>
                <a:gd name="T76" fmla="*/ 94 w 375"/>
                <a:gd name="T77" fmla="*/ 328 h 516"/>
                <a:gd name="T78" fmla="*/ 94 w 375"/>
                <a:gd name="T79" fmla="*/ 375 h 516"/>
                <a:gd name="T80" fmla="*/ 47 w 375"/>
                <a:gd name="T81" fmla="*/ 375 h 516"/>
                <a:gd name="T82" fmla="*/ 47 w 375"/>
                <a:gd name="T83" fmla="*/ 328 h 516"/>
                <a:gd name="T84" fmla="*/ 0 w 375"/>
                <a:gd name="T85" fmla="*/ 328 h 516"/>
                <a:gd name="T86" fmla="*/ 0 w 375"/>
                <a:gd name="T87" fmla="*/ 375 h 516"/>
                <a:gd name="T88" fmla="*/ 0 w 375"/>
                <a:gd name="T89" fmla="*/ 422 h 516"/>
                <a:gd name="T90" fmla="*/ 47 w 375"/>
                <a:gd name="T91" fmla="*/ 422 h 516"/>
                <a:gd name="T92" fmla="*/ 47 w 375"/>
                <a:gd name="T93" fmla="*/ 469 h 516"/>
                <a:gd name="T94" fmla="*/ 94 w 375"/>
                <a:gd name="T95" fmla="*/ 469 h 516"/>
                <a:gd name="T96" fmla="*/ 141 w 375"/>
                <a:gd name="T97" fmla="*/ 46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5" h="516">
                  <a:moveTo>
                    <a:pt x="141" y="469"/>
                  </a:moveTo>
                  <a:lnTo>
                    <a:pt x="141" y="422"/>
                  </a:lnTo>
                  <a:lnTo>
                    <a:pt x="188" y="422"/>
                  </a:lnTo>
                  <a:lnTo>
                    <a:pt x="188" y="469"/>
                  </a:lnTo>
                  <a:lnTo>
                    <a:pt x="234" y="469"/>
                  </a:lnTo>
                  <a:lnTo>
                    <a:pt x="281" y="469"/>
                  </a:lnTo>
                  <a:lnTo>
                    <a:pt x="281" y="516"/>
                  </a:lnTo>
                  <a:lnTo>
                    <a:pt x="328" y="516"/>
                  </a:lnTo>
                  <a:lnTo>
                    <a:pt x="375" y="516"/>
                  </a:lnTo>
                  <a:lnTo>
                    <a:pt x="375" y="469"/>
                  </a:lnTo>
                  <a:lnTo>
                    <a:pt x="328" y="469"/>
                  </a:lnTo>
                  <a:lnTo>
                    <a:pt x="328" y="422"/>
                  </a:lnTo>
                  <a:lnTo>
                    <a:pt x="328" y="375"/>
                  </a:lnTo>
                  <a:lnTo>
                    <a:pt x="375" y="375"/>
                  </a:lnTo>
                  <a:lnTo>
                    <a:pt x="375" y="328"/>
                  </a:lnTo>
                  <a:lnTo>
                    <a:pt x="375" y="282"/>
                  </a:lnTo>
                  <a:lnTo>
                    <a:pt x="375" y="235"/>
                  </a:lnTo>
                  <a:lnTo>
                    <a:pt x="375" y="188"/>
                  </a:lnTo>
                  <a:lnTo>
                    <a:pt x="375" y="141"/>
                  </a:lnTo>
                  <a:lnTo>
                    <a:pt x="375" y="94"/>
                  </a:lnTo>
                  <a:lnTo>
                    <a:pt x="375" y="47"/>
                  </a:lnTo>
                  <a:lnTo>
                    <a:pt x="375" y="0"/>
                  </a:lnTo>
                  <a:lnTo>
                    <a:pt x="328" y="0"/>
                  </a:lnTo>
                  <a:lnTo>
                    <a:pt x="328" y="47"/>
                  </a:lnTo>
                  <a:lnTo>
                    <a:pt x="328" y="94"/>
                  </a:lnTo>
                  <a:lnTo>
                    <a:pt x="281" y="94"/>
                  </a:lnTo>
                  <a:lnTo>
                    <a:pt x="281" y="141"/>
                  </a:lnTo>
                  <a:lnTo>
                    <a:pt x="328" y="141"/>
                  </a:lnTo>
                  <a:lnTo>
                    <a:pt x="328" y="188"/>
                  </a:lnTo>
                  <a:lnTo>
                    <a:pt x="328" y="235"/>
                  </a:lnTo>
                  <a:lnTo>
                    <a:pt x="328" y="282"/>
                  </a:lnTo>
                  <a:lnTo>
                    <a:pt x="328" y="328"/>
                  </a:lnTo>
                  <a:lnTo>
                    <a:pt x="281" y="328"/>
                  </a:lnTo>
                  <a:lnTo>
                    <a:pt x="281" y="375"/>
                  </a:lnTo>
                  <a:lnTo>
                    <a:pt x="234" y="375"/>
                  </a:lnTo>
                  <a:lnTo>
                    <a:pt x="188" y="375"/>
                  </a:lnTo>
                  <a:lnTo>
                    <a:pt x="141" y="375"/>
                  </a:lnTo>
                  <a:lnTo>
                    <a:pt x="141" y="328"/>
                  </a:lnTo>
                  <a:lnTo>
                    <a:pt x="94" y="328"/>
                  </a:lnTo>
                  <a:lnTo>
                    <a:pt x="94" y="375"/>
                  </a:lnTo>
                  <a:lnTo>
                    <a:pt x="47" y="375"/>
                  </a:lnTo>
                  <a:lnTo>
                    <a:pt x="47" y="328"/>
                  </a:lnTo>
                  <a:lnTo>
                    <a:pt x="0" y="328"/>
                  </a:lnTo>
                  <a:lnTo>
                    <a:pt x="0" y="375"/>
                  </a:lnTo>
                  <a:lnTo>
                    <a:pt x="0" y="422"/>
                  </a:lnTo>
                  <a:lnTo>
                    <a:pt x="47" y="422"/>
                  </a:lnTo>
                  <a:lnTo>
                    <a:pt x="47" y="469"/>
                  </a:lnTo>
                  <a:lnTo>
                    <a:pt x="94" y="469"/>
                  </a:lnTo>
                  <a:lnTo>
                    <a:pt x="141" y="4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6CB2FE28-AF51-4B12-A629-800CFD3AE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0963" y="1199991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81F2585-2CAC-4822-93DC-40ED69E80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5575" y="11925301"/>
              <a:ext cx="520700" cy="373063"/>
            </a:xfrm>
            <a:custGeom>
              <a:avLst/>
              <a:gdLst>
                <a:gd name="T0" fmla="*/ 281 w 328"/>
                <a:gd name="T1" fmla="*/ 47 h 235"/>
                <a:gd name="T2" fmla="*/ 234 w 328"/>
                <a:gd name="T3" fmla="*/ 47 h 235"/>
                <a:gd name="T4" fmla="*/ 187 w 328"/>
                <a:gd name="T5" fmla="*/ 47 h 235"/>
                <a:gd name="T6" fmla="*/ 187 w 328"/>
                <a:gd name="T7" fmla="*/ 0 h 235"/>
                <a:gd name="T8" fmla="*/ 141 w 328"/>
                <a:gd name="T9" fmla="*/ 0 h 235"/>
                <a:gd name="T10" fmla="*/ 94 w 328"/>
                <a:gd name="T11" fmla="*/ 0 h 235"/>
                <a:gd name="T12" fmla="*/ 94 w 328"/>
                <a:gd name="T13" fmla="*/ 47 h 235"/>
                <a:gd name="T14" fmla="*/ 47 w 328"/>
                <a:gd name="T15" fmla="*/ 47 h 235"/>
                <a:gd name="T16" fmla="*/ 47 w 328"/>
                <a:gd name="T17" fmla="*/ 94 h 235"/>
                <a:gd name="T18" fmla="*/ 0 w 328"/>
                <a:gd name="T19" fmla="*/ 94 h 235"/>
                <a:gd name="T20" fmla="*/ 0 w 328"/>
                <a:gd name="T21" fmla="*/ 141 h 235"/>
                <a:gd name="T22" fmla="*/ 47 w 328"/>
                <a:gd name="T23" fmla="*/ 141 h 235"/>
                <a:gd name="T24" fmla="*/ 94 w 328"/>
                <a:gd name="T25" fmla="*/ 141 h 235"/>
                <a:gd name="T26" fmla="*/ 94 w 328"/>
                <a:gd name="T27" fmla="*/ 94 h 235"/>
                <a:gd name="T28" fmla="*/ 141 w 328"/>
                <a:gd name="T29" fmla="*/ 94 h 235"/>
                <a:gd name="T30" fmla="*/ 141 w 328"/>
                <a:gd name="T31" fmla="*/ 141 h 235"/>
                <a:gd name="T32" fmla="*/ 141 w 328"/>
                <a:gd name="T33" fmla="*/ 188 h 235"/>
                <a:gd name="T34" fmla="*/ 187 w 328"/>
                <a:gd name="T35" fmla="*/ 188 h 235"/>
                <a:gd name="T36" fmla="*/ 187 w 328"/>
                <a:gd name="T37" fmla="*/ 141 h 235"/>
                <a:gd name="T38" fmla="*/ 187 w 328"/>
                <a:gd name="T39" fmla="*/ 94 h 235"/>
                <a:gd name="T40" fmla="*/ 234 w 328"/>
                <a:gd name="T41" fmla="*/ 94 h 235"/>
                <a:gd name="T42" fmla="*/ 234 w 328"/>
                <a:gd name="T43" fmla="*/ 141 h 235"/>
                <a:gd name="T44" fmla="*/ 281 w 328"/>
                <a:gd name="T45" fmla="*/ 141 h 235"/>
                <a:gd name="T46" fmla="*/ 281 w 328"/>
                <a:gd name="T47" fmla="*/ 188 h 235"/>
                <a:gd name="T48" fmla="*/ 281 w 328"/>
                <a:gd name="T49" fmla="*/ 235 h 235"/>
                <a:gd name="T50" fmla="*/ 328 w 328"/>
                <a:gd name="T51" fmla="*/ 235 h 235"/>
                <a:gd name="T52" fmla="*/ 328 w 328"/>
                <a:gd name="T53" fmla="*/ 188 h 235"/>
                <a:gd name="T54" fmla="*/ 328 w 328"/>
                <a:gd name="T55" fmla="*/ 141 h 235"/>
                <a:gd name="T56" fmla="*/ 328 w 328"/>
                <a:gd name="T57" fmla="*/ 94 h 235"/>
                <a:gd name="T58" fmla="*/ 281 w 328"/>
                <a:gd name="T59" fmla="*/ 94 h 235"/>
                <a:gd name="T60" fmla="*/ 281 w 328"/>
                <a:gd name="T61" fmla="*/ 4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8" h="235">
                  <a:moveTo>
                    <a:pt x="281" y="47"/>
                  </a:moveTo>
                  <a:lnTo>
                    <a:pt x="234" y="47"/>
                  </a:lnTo>
                  <a:lnTo>
                    <a:pt x="187" y="47"/>
                  </a:lnTo>
                  <a:lnTo>
                    <a:pt x="187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94" y="47"/>
                  </a:lnTo>
                  <a:lnTo>
                    <a:pt x="47" y="47"/>
                  </a:lnTo>
                  <a:lnTo>
                    <a:pt x="47" y="94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94" y="141"/>
                  </a:lnTo>
                  <a:lnTo>
                    <a:pt x="94" y="94"/>
                  </a:lnTo>
                  <a:lnTo>
                    <a:pt x="141" y="94"/>
                  </a:lnTo>
                  <a:lnTo>
                    <a:pt x="141" y="141"/>
                  </a:lnTo>
                  <a:lnTo>
                    <a:pt x="141" y="188"/>
                  </a:lnTo>
                  <a:lnTo>
                    <a:pt x="187" y="188"/>
                  </a:lnTo>
                  <a:lnTo>
                    <a:pt x="187" y="141"/>
                  </a:lnTo>
                  <a:lnTo>
                    <a:pt x="187" y="94"/>
                  </a:lnTo>
                  <a:lnTo>
                    <a:pt x="234" y="94"/>
                  </a:lnTo>
                  <a:lnTo>
                    <a:pt x="234" y="141"/>
                  </a:lnTo>
                  <a:lnTo>
                    <a:pt x="281" y="141"/>
                  </a:lnTo>
                  <a:lnTo>
                    <a:pt x="281" y="188"/>
                  </a:lnTo>
                  <a:lnTo>
                    <a:pt x="281" y="235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281" y="94"/>
                  </a:lnTo>
                  <a:lnTo>
                    <a:pt x="281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C67B1FB5-4EF5-436B-81E9-C9B3E2CCA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5650" y="12074526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A6299574-D5CF-4572-B8D3-D650E2509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7125" y="121491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27008B78-E236-43A9-8E2A-2AC26E02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5575" y="12223751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8B2B20E4-B43F-4EC2-85C0-AEF54EE80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97050" y="12298363"/>
              <a:ext cx="149225" cy="222250"/>
            </a:xfrm>
            <a:custGeom>
              <a:avLst/>
              <a:gdLst>
                <a:gd name="T0" fmla="*/ 0 w 94"/>
                <a:gd name="T1" fmla="*/ 47 h 140"/>
                <a:gd name="T2" fmla="*/ 0 w 94"/>
                <a:gd name="T3" fmla="*/ 93 h 140"/>
                <a:gd name="T4" fmla="*/ 47 w 94"/>
                <a:gd name="T5" fmla="*/ 93 h 140"/>
                <a:gd name="T6" fmla="*/ 47 w 94"/>
                <a:gd name="T7" fmla="*/ 140 h 140"/>
                <a:gd name="T8" fmla="*/ 94 w 94"/>
                <a:gd name="T9" fmla="*/ 140 h 140"/>
                <a:gd name="T10" fmla="*/ 94 w 94"/>
                <a:gd name="T11" fmla="*/ 93 h 140"/>
                <a:gd name="T12" fmla="*/ 94 w 94"/>
                <a:gd name="T13" fmla="*/ 47 h 140"/>
                <a:gd name="T14" fmla="*/ 47 w 94"/>
                <a:gd name="T15" fmla="*/ 47 h 140"/>
                <a:gd name="T16" fmla="*/ 47 w 94"/>
                <a:gd name="T17" fmla="*/ 0 h 140"/>
                <a:gd name="T18" fmla="*/ 0 w 94"/>
                <a:gd name="T19" fmla="*/ 0 h 140"/>
                <a:gd name="T20" fmla="*/ 0 w 94"/>
                <a:gd name="T21" fmla="*/ 4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140">
                  <a:moveTo>
                    <a:pt x="0" y="47"/>
                  </a:moveTo>
                  <a:lnTo>
                    <a:pt x="0" y="93"/>
                  </a:lnTo>
                  <a:lnTo>
                    <a:pt x="47" y="93"/>
                  </a:lnTo>
                  <a:lnTo>
                    <a:pt x="47" y="140"/>
                  </a:lnTo>
                  <a:lnTo>
                    <a:pt x="94" y="140"/>
                  </a:lnTo>
                  <a:lnTo>
                    <a:pt x="94" y="93"/>
                  </a:lnTo>
                  <a:lnTo>
                    <a:pt x="94" y="47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5160106-B23D-478C-A084-FA9B53997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679488" y="12223751"/>
              <a:ext cx="817563" cy="742950"/>
            </a:xfrm>
            <a:custGeom>
              <a:avLst/>
              <a:gdLst>
                <a:gd name="T0" fmla="*/ 422 w 515"/>
                <a:gd name="T1" fmla="*/ 94 h 468"/>
                <a:gd name="T2" fmla="*/ 375 w 515"/>
                <a:gd name="T3" fmla="*/ 47 h 468"/>
                <a:gd name="T4" fmla="*/ 328 w 515"/>
                <a:gd name="T5" fmla="*/ 94 h 468"/>
                <a:gd name="T6" fmla="*/ 234 w 515"/>
                <a:gd name="T7" fmla="*/ 94 h 468"/>
                <a:gd name="T8" fmla="*/ 187 w 515"/>
                <a:gd name="T9" fmla="*/ 140 h 468"/>
                <a:gd name="T10" fmla="*/ 140 w 515"/>
                <a:gd name="T11" fmla="*/ 187 h 468"/>
                <a:gd name="T12" fmla="*/ 187 w 515"/>
                <a:gd name="T13" fmla="*/ 140 h 468"/>
                <a:gd name="T14" fmla="*/ 234 w 515"/>
                <a:gd name="T15" fmla="*/ 94 h 468"/>
                <a:gd name="T16" fmla="*/ 234 w 515"/>
                <a:gd name="T17" fmla="*/ 0 h 468"/>
                <a:gd name="T18" fmla="*/ 140 w 515"/>
                <a:gd name="T19" fmla="*/ 0 h 468"/>
                <a:gd name="T20" fmla="*/ 140 w 515"/>
                <a:gd name="T21" fmla="*/ 94 h 468"/>
                <a:gd name="T22" fmla="*/ 93 w 515"/>
                <a:gd name="T23" fmla="*/ 47 h 468"/>
                <a:gd name="T24" fmla="*/ 47 w 515"/>
                <a:gd name="T25" fmla="*/ 94 h 468"/>
                <a:gd name="T26" fmla="*/ 0 w 515"/>
                <a:gd name="T27" fmla="*/ 140 h 468"/>
                <a:gd name="T28" fmla="*/ 93 w 515"/>
                <a:gd name="T29" fmla="*/ 140 h 468"/>
                <a:gd name="T30" fmla="*/ 47 w 515"/>
                <a:gd name="T31" fmla="*/ 187 h 468"/>
                <a:gd name="T32" fmla="*/ 0 w 515"/>
                <a:gd name="T33" fmla="*/ 234 h 468"/>
                <a:gd name="T34" fmla="*/ 47 w 515"/>
                <a:gd name="T35" fmla="*/ 281 h 468"/>
                <a:gd name="T36" fmla="*/ 93 w 515"/>
                <a:gd name="T37" fmla="*/ 234 h 468"/>
                <a:gd name="T38" fmla="*/ 140 w 515"/>
                <a:gd name="T39" fmla="*/ 281 h 468"/>
                <a:gd name="T40" fmla="*/ 187 w 515"/>
                <a:gd name="T41" fmla="*/ 328 h 468"/>
                <a:gd name="T42" fmla="*/ 140 w 515"/>
                <a:gd name="T43" fmla="*/ 281 h 468"/>
                <a:gd name="T44" fmla="*/ 93 w 515"/>
                <a:gd name="T45" fmla="*/ 328 h 468"/>
                <a:gd name="T46" fmla="*/ 140 w 515"/>
                <a:gd name="T47" fmla="*/ 375 h 468"/>
                <a:gd name="T48" fmla="*/ 187 w 515"/>
                <a:gd name="T49" fmla="*/ 422 h 468"/>
                <a:gd name="T50" fmla="*/ 234 w 515"/>
                <a:gd name="T51" fmla="*/ 468 h 468"/>
                <a:gd name="T52" fmla="*/ 328 w 515"/>
                <a:gd name="T53" fmla="*/ 468 h 468"/>
                <a:gd name="T54" fmla="*/ 375 w 515"/>
                <a:gd name="T55" fmla="*/ 422 h 468"/>
                <a:gd name="T56" fmla="*/ 422 w 515"/>
                <a:gd name="T57" fmla="*/ 375 h 468"/>
                <a:gd name="T58" fmla="*/ 422 w 515"/>
                <a:gd name="T59" fmla="*/ 281 h 468"/>
                <a:gd name="T60" fmla="*/ 422 w 515"/>
                <a:gd name="T61" fmla="*/ 187 h 468"/>
                <a:gd name="T62" fmla="*/ 375 w 515"/>
                <a:gd name="T63" fmla="*/ 140 h 468"/>
                <a:gd name="T64" fmla="*/ 422 w 515"/>
                <a:gd name="T65" fmla="*/ 187 h 468"/>
                <a:gd name="T66" fmla="*/ 468 w 515"/>
                <a:gd name="T67" fmla="*/ 234 h 468"/>
                <a:gd name="T68" fmla="*/ 515 w 515"/>
                <a:gd name="T69" fmla="*/ 187 h 468"/>
                <a:gd name="T70" fmla="*/ 468 w 515"/>
                <a:gd name="T71" fmla="*/ 140 h 468"/>
                <a:gd name="T72" fmla="*/ 375 w 515"/>
                <a:gd name="T73" fmla="*/ 281 h 468"/>
                <a:gd name="T74" fmla="*/ 375 w 515"/>
                <a:gd name="T75" fmla="*/ 375 h 468"/>
                <a:gd name="T76" fmla="*/ 281 w 515"/>
                <a:gd name="T77" fmla="*/ 375 h 468"/>
                <a:gd name="T78" fmla="*/ 234 w 515"/>
                <a:gd name="T79" fmla="*/ 328 h 468"/>
                <a:gd name="T80" fmla="*/ 234 w 515"/>
                <a:gd name="T81" fmla="*/ 234 h 468"/>
                <a:gd name="T82" fmla="*/ 328 w 515"/>
                <a:gd name="T83" fmla="*/ 234 h 468"/>
                <a:gd name="T84" fmla="*/ 375 w 515"/>
                <a:gd name="T85" fmla="*/ 281 h 468"/>
                <a:gd name="T86" fmla="*/ 281 w 515"/>
                <a:gd name="T87" fmla="*/ 187 h 468"/>
                <a:gd name="T88" fmla="*/ 328 w 515"/>
                <a:gd name="T89" fmla="*/ 14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5" h="468">
                  <a:moveTo>
                    <a:pt x="468" y="94"/>
                  </a:moveTo>
                  <a:lnTo>
                    <a:pt x="422" y="94"/>
                  </a:lnTo>
                  <a:lnTo>
                    <a:pt x="375" y="94"/>
                  </a:lnTo>
                  <a:lnTo>
                    <a:pt x="375" y="47"/>
                  </a:lnTo>
                  <a:lnTo>
                    <a:pt x="328" y="47"/>
                  </a:lnTo>
                  <a:lnTo>
                    <a:pt x="328" y="94"/>
                  </a:lnTo>
                  <a:lnTo>
                    <a:pt x="281" y="94"/>
                  </a:lnTo>
                  <a:lnTo>
                    <a:pt x="234" y="94"/>
                  </a:lnTo>
                  <a:lnTo>
                    <a:pt x="234" y="140"/>
                  </a:lnTo>
                  <a:lnTo>
                    <a:pt x="187" y="140"/>
                  </a:lnTo>
                  <a:lnTo>
                    <a:pt x="187" y="187"/>
                  </a:lnTo>
                  <a:lnTo>
                    <a:pt x="140" y="187"/>
                  </a:lnTo>
                  <a:lnTo>
                    <a:pt x="140" y="140"/>
                  </a:lnTo>
                  <a:lnTo>
                    <a:pt x="187" y="140"/>
                  </a:lnTo>
                  <a:lnTo>
                    <a:pt x="187" y="94"/>
                  </a:lnTo>
                  <a:lnTo>
                    <a:pt x="234" y="94"/>
                  </a:lnTo>
                  <a:lnTo>
                    <a:pt x="234" y="47"/>
                  </a:lnTo>
                  <a:lnTo>
                    <a:pt x="234" y="0"/>
                  </a:lnTo>
                  <a:lnTo>
                    <a:pt x="187" y="0"/>
                  </a:lnTo>
                  <a:lnTo>
                    <a:pt x="140" y="0"/>
                  </a:lnTo>
                  <a:lnTo>
                    <a:pt x="140" y="47"/>
                  </a:lnTo>
                  <a:lnTo>
                    <a:pt x="140" y="94"/>
                  </a:lnTo>
                  <a:lnTo>
                    <a:pt x="93" y="94"/>
                  </a:lnTo>
                  <a:lnTo>
                    <a:pt x="93" y="47"/>
                  </a:lnTo>
                  <a:lnTo>
                    <a:pt x="47" y="47"/>
                  </a:lnTo>
                  <a:lnTo>
                    <a:pt x="47" y="94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93" y="140"/>
                  </a:lnTo>
                  <a:lnTo>
                    <a:pt x="93" y="187"/>
                  </a:lnTo>
                  <a:lnTo>
                    <a:pt x="47" y="187"/>
                  </a:lnTo>
                  <a:lnTo>
                    <a:pt x="0" y="187"/>
                  </a:lnTo>
                  <a:lnTo>
                    <a:pt x="0" y="234"/>
                  </a:lnTo>
                  <a:lnTo>
                    <a:pt x="47" y="234"/>
                  </a:lnTo>
                  <a:lnTo>
                    <a:pt x="47" y="281"/>
                  </a:lnTo>
                  <a:lnTo>
                    <a:pt x="93" y="281"/>
                  </a:lnTo>
                  <a:lnTo>
                    <a:pt x="93" y="234"/>
                  </a:lnTo>
                  <a:lnTo>
                    <a:pt x="140" y="234"/>
                  </a:lnTo>
                  <a:lnTo>
                    <a:pt x="140" y="281"/>
                  </a:lnTo>
                  <a:lnTo>
                    <a:pt x="187" y="281"/>
                  </a:lnTo>
                  <a:lnTo>
                    <a:pt x="187" y="328"/>
                  </a:lnTo>
                  <a:lnTo>
                    <a:pt x="140" y="328"/>
                  </a:lnTo>
                  <a:lnTo>
                    <a:pt x="140" y="281"/>
                  </a:lnTo>
                  <a:lnTo>
                    <a:pt x="93" y="281"/>
                  </a:lnTo>
                  <a:lnTo>
                    <a:pt x="93" y="328"/>
                  </a:lnTo>
                  <a:lnTo>
                    <a:pt x="93" y="375"/>
                  </a:lnTo>
                  <a:lnTo>
                    <a:pt x="140" y="375"/>
                  </a:lnTo>
                  <a:lnTo>
                    <a:pt x="140" y="422"/>
                  </a:lnTo>
                  <a:lnTo>
                    <a:pt x="187" y="422"/>
                  </a:lnTo>
                  <a:lnTo>
                    <a:pt x="234" y="422"/>
                  </a:lnTo>
                  <a:lnTo>
                    <a:pt x="234" y="468"/>
                  </a:lnTo>
                  <a:lnTo>
                    <a:pt x="281" y="468"/>
                  </a:lnTo>
                  <a:lnTo>
                    <a:pt x="328" y="468"/>
                  </a:lnTo>
                  <a:lnTo>
                    <a:pt x="328" y="422"/>
                  </a:lnTo>
                  <a:lnTo>
                    <a:pt x="375" y="422"/>
                  </a:lnTo>
                  <a:lnTo>
                    <a:pt x="422" y="422"/>
                  </a:lnTo>
                  <a:lnTo>
                    <a:pt x="422" y="375"/>
                  </a:lnTo>
                  <a:lnTo>
                    <a:pt x="422" y="328"/>
                  </a:lnTo>
                  <a:lnTo>
                    <a:pt x="422" y="281"/>
                  </a:lnTo>
                  <a:lnTo>
                    <a:pt x="422" y="234"/>
                  </a:lnTo>
                  <a:lnTo>
                    <a:pt x="422" y="187"/>
                  </a:lnTo>
                  <a:lnTo>
                    <a:pt x="375" y="187"/>
                  </a:lnTo>
                  <a:lnTo>
                    <a:pt x="375" y="140"/>
                  </a:lnTo>
                  <a:lnTo>
                    <a:pt x="422" y="140"/>
                  </a:lnTo>
                  <a:lnTo>
                    <a:pt x="422" y="187"/>
                  </a:lnTo>
                  <a:lnTo>
                    <a:pt x="468" y="187"/>
                  </a:lnTo>
                  <a:lnTo>
                    <a:pt x="468" y="234"/>
                  </a:lnTo>
                  <a:lnTo>
                    <a:pt x="515" y="234"/>
                  </a:lnTo>
                  <a:lnTo>
                    <a:pt x="515" y="187"/>
                  </a:lnTo>
                  <a:lnTo>
                    <a:pt x="515" y="140"/>
                  </a:lnTo>
                  <a:lnTo>
                    <a:pt x="468" y="140"/>
                  </a:lnTo>
                  <a:lnTo>
                    <a:pt x="468" y="94"/>
                  </a:lnTo>
                  <a:close/>
                  <a:moveTo>
                    <a:pt x="375" y="281"/>
                  </a:moveTo>
                  <a:lnTo>
                    <a:pt x="375" y="328"/>
                  </a:lnTo>
                  <a:lnTo>
                    <a:pt x="375" y="375"/>
                  </a:lnTo>
                  <a:lnTo>
                    <a:pt x="328" y="375"/>
                  </a:lnTo>
                  <a:lnTo>
                    <a:pt x="281" y="375"/>
                  </a:lnTo>
                  <a:lnTo>
                    <a:pt x="234" y="375"/>
                  </a:lnTo>
                  <a:lnTo>
                    <a:pt x="234" y="328"/>
                  </a:lnTo>
                  <a:lnTo>
                    <a:pt x="234" y="281"/>
                  </a:lnTo>
                  <a:lnTo>
                    <a:pt x="234" y="234"/>
                  </a:lnTo>
                  <a:lnTo>
                    <a:pt x="281" y="234"/>
                  </a:lnTo>
                  <a:lnTo>
                    <a:pt x="328" y="234"/>
                  </a:lnTo>
                  <a:lnTo>
                    <a:pt x="375" y="234"/>
                  </a:lnTo>
                  <a:lnTo>
                    <a:pt x="375" y="281"/>
                  </a:lnTo>
                  <a:close/>
                  <a:moveTo>
                    <a:pt x="328" y="187"/>
                  </a:moveTo>
                  <a:lnTo>
                    <a:pt x="281" y="187"/>
                  </a:lnTo>
                  <a:lnTo>
                    <a:pt x="281" y="140"/>
                  </a:lnTo>
                  <a:lnTo>
                    <a:pt x="328" y="140"/>
                  </a:lnTo>
                  <a:lnTo>
                    <a:pt x="328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B5B2F30E-8D77-47DF-B53E-290D95FF0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725" y="11925301"/>
              <a:ext cx="893763" cy="669925"/>
            </a:xfrm>
            <a:custGeom>
              <a:avLst/>
              <a:gdLst>
                <a:gd name="T0" fmla="*/ 422 w 563"/>
                <a:gd name="T1" fmla="*/ 328 h 422"/>
                <a:gd name="T2" fmla="*/ 469 w 563"/>
                <a:gd name="T3" fmla="*/ 282 h 422"/>
                <a:gd name="T4" fmla="*/ 469 w 563"/>
                <a:gd name="T5" fmla="*/ 375 h 422"/>
                <a:gd name="T6" fmla="*/ 563 w 563"/>
                <a:gd name="T7" fmla="*/ 375 h 422"/>
                <a:gd name="T8" fmla="*/ 516 w 563"/>
                <a:gd name="T9" fmla="*/ 328 h 422"/>
                <a:gd name="T10" fmla="*/ 516 w 563"/>
                <a:gd name="T11" fmla="*/ 235 h 422"/>
                <a:gd name="T12" fmla="*/ 563 w 563"/>
                <a:gd name="T13" fmla="*/ 188 h 422"/>
                <a:gd name="T14" fmla="*/ 516 w 563"/>
                <a:gd name="T15" fmla="*/ 141 h 422"/>
                <a:gd name="T16" fmla="*/ 469 w 563"/>
                <a:gd name="T17" fmla="*/ 188 h 422"/>
                <a:gd name="T18" fmla="*/ 422 w 563"/>
                <a:gd name="T19" fmla="*/ 141 h 422"/>
                <a:gd name="T20" fmla="*/ 375 w 563"/>
                <a:gd name="T21" fmla="*/ 94 h 422"/>
                <a:gd name="T22" fmla="*/ 375 w 563"/>
                <a:gd name="T23" fmla="*/ 0 h 422"/>
                <a:gd name="T24" fmla="*/ 282 w 563"/>
                <a:gd name="T25" fmla="*/ 0 h 422"/>
                <a:gd name="T26" fmla="*/ 235 w 563"/>
                <a:gd name="T27" fmla="*/ 47 h 422"/>
                <a:gd name="T28" fmla="*/ 328 w 563"/>
                <a:gd name="T29" fmla="*/ 47 h 422"/>
                <a:gd name="T30" fmla="*/ 282 w 563"/>
                <a:gd name="T31" fmla="*/ 94 h 422"/>
                <a:gd name="T32" fmla="*/ 188 w 563"/>
                <a:gd name="T33" fmla="*/ 94 h 422"/>
                <a:gd name="T34" fmla="*/ 235 w 563"/>
                <a:gd name="T35" fmla="*/ 141 h 422"/>
                <a:gd name="T36" fmla="*/ 188 w 563"/>
                <a:gd name="T37" fmla="*/ 188 h 422"/>
                <a:gd name="T38" fmla="*/ 141 w 563"/>
                <a:gd name="T39" fmla="*/ 141 h 422"/>
                <a:gd name="T40" fmla="*/ 141 w 563"/>
                <a:gd name="T41" fmla="*/ 47 h 422"/>
                <a:gd name="T42" fmla="*/ 94 w 563"/>
                <a:gd name="T43" fmla="*/ 94 h 422"/>
                <a:gd name="T44" fmla="*/ 47 w 563"/>
                <a:gd name="T45" fmla="*/ 141 h 422"/>
                <a:gd name="T46" fmla="*/ 0 w 563"/>
                <a:gd name="T47" fmla="*/ 188 h 422"/>
                <a:gd name="T48" fmla="*/ 0 w 563"/>
                <a:gd name="T49" fmla="*/ 282 h 422"/>
                <a:gd name="T50" fmla="*/ 0 w 563"/>
                <a:gd name="T51" fmla="*/ 375 h 422"/>
                <a:gd name="T52" fmla="*/ 47 w 563"/>
                <a:gd name="T53" fmla="*/ 422 h 422"/>
                <a:gd name="T54" fmla="*/ 47 w 563"/>
                <a:gd name="T55" fmla="*/ 328 h 422"/>
                <a:gd name="T56" fmla="*/ 47 w 563"/>
                <a:gd name="T57" fmla="*/ 235 h 422"/>
                <a:gd name="T58" fmla="*/ 94 w 563"/>
                <a:gd name="T59" fmla="*/ 188 h 422"/>
                <a:gd name="T60" fmla="*/ 141 w 563"/>
                <a:gd name="T61" fmla="*/ 235 h 422"/>
                <a:gd name="T62" fmla="*/ 94 w 563"/>
                <a:gd name="T63" fmla="*/ 282 h 422"/>
                <a:gd name="T64" fmla="*/ 141 w 563"/>
                <a:gd name="T65" fmla="*/ 328 h 422"/>
                <a:gd name="T66" fmla="*/ 188 w 563"/>
                <a:gd name="T67" fmla="*/ 375 h 422"/>
                <a:gd name="T68" fmla="*/ 94 w 563"/>
                <a:gd name="T69" fmla="*/ 375 h 422"/>
                <a:gd name="T70" fmla="*/ 141 w 563"/>
                <a:gd name="T71" fmla="*/ 422 h 422"/>
                <a:gd name="T72" fmla="*/ 235 w 563"/>
                <a:gd name="T73" fmla="*/ 422 h 422"/>
                <a:gd name="T74" fmla="*/ 282 w 563"/>
                <a:gd name="T75" fmla="*/ 375 h 422"/>
                <a:gd name="T76" fmla="*/ 235 w 563"/>
                <a:gd name="T77" fmla="*/ 328 h 422"/>
                <a:gd name="T78" fmla="*/ 188 w 563"/>
                <a:gd name="T79" fmla="*/ 282 h 422"/>
                <a:gd name="T80" fmla="*/ 235 w 563"/>
                <a:gd name="T81" fmla="*/ 235 h 422"/>
                <a:gd name="T82" fmla="*/ 282 w 563"/>
                <a:gd name="T83" fmla="*/ 282 h 422"/>
                <a:gd name="T84" fmla="*/ 328 w 563"/>
                <a:gd name="T85" fmla="*/ 235 h 422"/>
                <a:gd name="T86" fmla="*/ 282 w 563"/>
                <a:gd name="T87" fmla="*/ 188 h 422"/>
                <a:gd name="T88" fmla="*/ 328 w 563"/>
                <a:gd name="T89" fmla="*/ 141 h 422"/>
                <a:gd name="T90" fmla="*/ 375 w 563"/>
                <a:gd name="T91" fmla="*/ 188 h 422"/>
                <a:gd name="T92" fmla="*/ 375 w 563"/>
                <a:gd name="T93" fmla="*/ 282 h 422"/>
                <a:gd name="T94" fmla="*/ 282 w 563"/>
                <a:gd name="T95" fmla="*/ 282 h 422"/>
                <a:gd name="T96" fmla="*/ 328 w 563"/>
                <a:gd name="T97" fmla="*/ 328 h 422"/>
                <a:gd name="T98" fmla="*/ 282 w 563"/>
                <a:gd name="T99" fmla="*/ 375 h 422"/>
                <a:gd name="T100" fmla="*/ 328 w 563"/>
                <a:gd name="T101" fmla="*/ 422 h 422"/>
                <a:gd name="T102" fmla="*/ 375 w 563"/>
                <a:gd name="T103" fmla="*/ 37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3" h="422">
                  <a:moveTo>
                    <a:pt x="422" y="375"/>
                  </a:moveTo>
                  <a:lnTo>
                    <a:pt x="422" y="328"/>
                  </a:lnTo>
                  <a:lnTo>
                    <a:pt x="422" y="282"/>
                  </a:lnTo>
                  <a:lnTo>
                    <a:pt x="469" y="282"/>
                  </a:lnTo>
                  <a:lnTo>
                    <a:pt x="469" y="328"/>
                  </a:lnTo>
                  <a:lnTo>
                    <a:pt x="469" y="375"/>
                  </a:lnTo>
                  <a:lnTo>
                    <a:pt x="516" y="375"/>
                  </a:lnTo>
                  <a:lnTo>
                    <a:pt x="563" y="375"/>
                  </a:lnTo>
                  <a:lnTo>
                    <a:pt x="563" y="328"/>
                  </a:lnTo>
                  <a:lnTo>
                    <a:pt x="516" y="328"/>
                  </a:lnTo>
                  <a:lnTo>
                    <a:pt x="516" y="282"/>
                  </a:lnTo>
                  <a:lnTo>
                    <a:pt x="516" y="235"/>
                  </a:lnTo>
                  <a:lnTo>
                    <a:pt x="563" y="235"/>
                  </a:lnTo>
                  <a:lnTo>
                    <a:pt x="563" y="188"/>
                  </a:lnTo>
                  <a:lnTo>
                    <a:pt x="563" y="141"/>
                  </a:lnTo>
                  <a:lnTo>
                    <a:pt x="516" y="141"/>
                  </a:lnTo>
                  <a:lnTo>
                    <a:pt x="469" y="141"/>
                  </a:lnTo>
                  <a:lnTo>
                    <a:pt x="469" y="188"/>
                  </a:lnTo>
                  <a:lnTo>
                    <a:pt x="422" y="188"/>
                  </a:lnTo>
                  <a:lnTo>
                    <a:pt x="422" y="141"/>
                  </a:lnTo>
                  <a:lnTo>
                    <a:pt x="375" y="141"/>
                  </a:lnTo>
                  <a:lnTo>
                    <a:pt x="375" y="94"/>
                  </a:lnTo>
                  <a:lnTo>
                    <a:pt x="375" y="47"/>
                  </a:lnTo>
                  <a:lnTo>
                    <a:pt x="375" y="0"/>
                  </a:lnTo>
                  <a:lnTo>
                    <a:pt x="328" y="0"/>
                  </a:lnTo>
                  <a:lnTo>
                    <a:pt x="282" y="0"/>
                  </a:lnTo>
                  <a:lnTo>
                    <a:pt x="235" y="0"/>
                  </a:lnTo>
                  <a:lnTo>
                    <a:pt x="235" y="47"/>
                  </a:lnTo>
                  <a:lnTo>
                    <a:pt x="282" y="47"/>
                  </a:lnTo>
                  <a:lnTo>
                    <a:pt x="328" y="47"/>
                  </a:lnTo>
                  <a:lnTo>
                    <a:pt x="328" y="94"/>
                  </a:lnTo>
                  <a:lnTo>
                    <a:pt x="282" y="94"/>
                  </a:lnTo>
                  <a:lnTo>
                    <a:pt x="235" y="94"/>
                  </a:lnTo>
                  <a:lnTo>
                    <a:pt x="188" y="94"/>
                  </a:lnTo>
                  <a:lnTo>
                    <a:pt x="188" y="141"/>
                  </a:lnTo>
                  <a:lnTo>
                    <a:pt x="235" y="141"/>
                  </a:lnTo>
                  <a:lnTo>
                    <a:pt x="235" y="188"/>
                  </a:lnTo>
                  <a:lnTo>
                    <a:pt x="188" y="188"/>
                  </a:lnTo>
                  <a:lnTo>
                    <a:pt x="188" y="141"/>
                  </a:lnTo>
                  <a:lnTo>
                    <a:pt x="141" y="141"/>
                  </a:lnTo>
                  <a:lnTo>
                    <a:pt x="141" y="94"/>
                  </a:lnTo>
                  <a:lnTo>
                    <a:pt x="141" y="47"/>
                  </a:lnTo>
                  <a:lnTo>
                    <a:pt x="94" y="47"/>
                  </a:lnTo>
                  <a:lnTo>
                    <a:pt x="94" y="94"/>
                  </a:lnTo>
                  <a:lnTo>
                    <a:pt x="94" y="141"/>
                  </a:lnTo>
                  <a:lnTo>
                    <a:pt x="47" y="141"/>
                  </a:lnTo>
                  <a:lnTo>
                    <a:pt x="0" y="141"/>
                  </a:lnTo>
                  <a:lnTo>
                    <a:pt x="0" y="188"/>
                  </a:lnTo>
                  <a:lnTo>
                    <a:pt x="0" y="235"/>
                  </a:lnTo>
                  <a:lnTo>
                    <a:pt x="0" y="282"/>
                  </a:lnTo>
                  <a:lnTo>
                    <a:pt x="0" y="328"/>
                  </a:lnTo>
                  <a:lnTo>
                    <a:pt x="0" y="375"/>
                  </a:lnTo>
                  <a:lnTo>
                    <a:pt x="0" y="422"/>
                  </a:lnTo>
                  <a:lnTo>
                    <a:pt x="47" y="422"/>
                  </a:lnTo>
                  <a:lnTo>
                    <a:pt x="47" y="375"/>
                  </a:lnTo>
                  <a:lnTo>
                    <a:pt x="47" y="328"/>
                  </a:lnTo>
                  <a:lnTo>
                    <a:pt x="47" y="282"/>
                  </a:lnTo>
                  <a:lnTo>
                    <a:pt x="47" y="235"/>
                  </a:lnTo>
                  <a:lnTo>
                    <a:pt x="47" y="188"/>
                  </a:lnTo>
                  <a:lnTo>
                    <a:pt x="94" y="188"/>
                  </a:lnTo>
                  <a:lnTo>
                    <a:pt x="94" y="235"/>
                  </a:lnTo>
                  <a:lnTo>
                    <a:pt x="141" y="235"/>
                  </a:lnTo>
                  <a:lnTo>
                    <a:pt x="141" y="282"/>
                  </a:lnTo>
                  <a:lnTo>
                    <a:pt x="94" y="282"/>
                  </a:lnTo>
                  <a:lnTo>
                    <a:pt x="94" y="328"/>
                  </a:lnTo>
                  <a:lnTo>
                    <a:pt x="141" y="328"/>
                  </a:lnTo>
                  <a:lnTo>
                    <a:pt x="188" y="328"/>
                  </a:lnTo>
                  <a:lnTo>
                    <a:pt x="188" y="375"/>
                  </a:lnTo>
                  <a:lnTo>
                    <a:pt x="141" y="375"/>
                  </a:lnTo>
                  <a:lnTo>
                    <a:pt x="94" y="375"/>
                  </a:lnTo>
                  <a:lnTo>
                    <a:pt x="94" y="422"/>
                  </a:lnTo>
                  <a:lnTo>
                    <a:pt x="141" y="422"/>
                  </a:lnTo>
                  <a:lnTo>
                    <a:pt x="188" y="422"/>
                  </a:lnTo>
                  <a:lnTo>
                    <a:pt x="235" y="422"/>
                  </a:lnTo>
                  <a:lnTo>
                    <a:pt x="235" y="375"/>
                  </a:lnTo>
                  <a:lnTo>
                    <a:pt x="282" y="375"/>
                  </a:lnTo>
                  <a:lnTo>
                    <a:pt x="282" y="328"/>
                  </a:lnTo>
                  <a:lnTo>
                    <a:pt x="235" y="328"/>
                  </a:lnTo>
                  <a:lnTo>
                    <a:pt x="235" y="282"/>
                  </a:lnTo>
                  <a:lnTo>
                    <a:pt x="188" y="282"/>
                  </a:lnTo>
                  <a:lnTo>
                    <a:pt x="188" y="235"/>
                  </a:lnTo>
                  <a:lnTo>
                    <a:pt x="235" y="235"/>
                  </a:lnTo>
                  <a:lnTo>
                    <a:pt x="235" y="282"/>
                  </a:lnTo>
                  <a:lnTo>
                    <a:pt x="282" y="282"/>
                  </a:lnTo>
                  <a:lnTo>
                    <a:pt x="282" y="235"/>
                  </a:lnTo>
                  <a:lnTo>
                    <a:pt x="328" y="235"/>
                  </a:lnTo>
                  <a:lnTo>
                    <a:pt x="328" y="188"/>
                  </a:lnTo>
                  <a:lnTo>
                    <a:pt x="282" y="188"/>
                  </a:lnTo>
                  <a:lnTo>
                    <a:pt x="282" y="141"/>
                  </a:lnTo>
                  <a:lnTo>
                    <a:pt x="328" y="141"/>
                  </a:lnTo>
                  <a:lnTo>
                    <a:pt x="328" y="188"/>
                  </a:lnTo>
                  <a:lnTo>
                    <a:pt x="375" y="188"/>
                  </a:lnTo>
                  <a:lnTo>
                    <a:pt x="375" y="235"/>
                  </a:lnTo>
                  <a:lnTo>
                    <a:pt x="375" y="282"/>
                  </a:lnTo>
                  <a:lnTo>
                    <a:pt x="328" y="282"/>
                  </a:lnTo>
                  <a:lnTo>
                    <a:pt x="282" y="282"/>
                  </a:lnTo>
                  <a:lnTo>
                    <a:pt x="282" y="328"/>
                  </a:lnTo>
                  <a:lnTo>
                    <a:pt x="328" y="328"/>
                  </a:lnTo>
                  <a:lnTo>
                    <a:pt x="328" y="375"/>
                  </a:lnTo>
                  <a:lnTo>
                    <a:pt x="282" y="375"/>
                  </a:lnTo>
                  <a:lnTo>
                    <a:pt x="282" y="422"/>
                  </a:lnTo>
                  <a:lnTo>
                    <a:pt x="328" y="422"/>
                  </a:lnTo>
                  <a:lnTo>
                    <a:pt x="375" y="422"/>
                  </a:lnTo>
                  <a:lnTo>
                    <a:pt x="375" y="375"/>
                  </a:lnTo>
                  <a:lnTo>
                    <a:pt x="422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2A0917C-07EC-48BE-9999-155125D83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85725" y="12669838"/>
              <a:ext cx="520700" cy="520700"/>
            </a:xfrm>
            <a:custGeom>
              <a:avLst/>
              <a:gdLst>
                <a:gd name="T0" fmla="*/ 235 w 328"/>
                <a:gd name="T1" fmla="*/ 0 h 328"/>
                <a:gd name="T2" fmla="*/ 188 w 328"/>
                <a:gd name="T3" fmla="*/ 0 h 328"/>
                <a:gd name="T4" fmla="*/ 141 w 328"/>
                <a:gd name="T5" fmla="*/ 0 h 328"/>
                <a:gd name="T6" fmla="*/ 94 w 328"/>
                <a:gd name="T7" fmla="*/ 0 h 328"/>
                <a:gd name="T8" fmla="*/ 47 w 328"/>
                <a:gd name="T9" fmla="*/ 0 h 328"/>
                <a:gd name="T10" fmla="*/ 0 w 328"/>
                <a:gd name="T11" fmla="*/ 0 h 328"/>
                <a:gd name="T12" fmla="*/ 0 w 328"/>
                <a:gd name="T13" fmla="*/ 47 h 328"/>
                <a:gd name="T14" fmla="*/ 0 w 328"/>
                <a:gd name="T15" fmla="*/ 94 h 328"/>
                <a:gd name="T16" fmla="*/ 0 w 328"/>
                <a:gd name="T17" fmla="*/ 141 h 328"/>
                <a:gd name="T18" fmla="*/ 0 w 328"/>
                <a:gd name="T19" fmla="*/ 187 h 328"/>
                <a:gd name="T20" fmla="*/ 0 w 328"/>
                <a:gd name="T21" fmla="*/ 234 h 328"/>
                <a:gd name="T22" fmla="*/ 0 w 328"/>
                <a:gd name="T23" fmla="*/ 281 h 328"/>
                <a:gd name="T24" fmla="*/ 0 w 328"/>
                <a:gd name="T25" fmla="*/ 328 h 328"/>
                <a:gd name="T26" fmla="*/ 47 w 328"/>
                <a:gd name="T27" fmla="*/ 328 h 328"/>
                <a:gd name="T28" fmla="*/ 94 w 328"/>
                <a:gd name="T29" fmla="*/ 328 h 328"/>
                <a:gd name="T30" fmla="*/ 141 w 328"/>
                <a:gd name="T31" fmla="*/ 328 h 328"/>
                <a:gd name="T32" fmla="*/ 188 w 328"/>
                <a:gd name="T33" fmla="*/ 328 h 328"/>
                <a:gd name="T34" fmla="*/ 235 w 328"/>
                <a:gd name="T35" fmla="*/ 328 h 328"/>
                <a:gd name="T36" fmla="*/ 282 w 328"/>
                <a:gd name="T37" fmla="*/ 328 h 328"/>
                <a:gd name="T38" fmla="*/ 328 w 328"/>
                <a:gd name="T39" fmla="*/ 328 h 328"/>
                <a:gd name="T40" fmla="*/ 328 w 328"/>
                <a:gd name="T41" fmla="*/ 281 h 328"/>
                <a:gd name="T42" fmla="*/ 328 w 328"/>
                <a:gd name="T43" fmla="*/ 234 h 328"/>
                <a:gd name="T44" fmla="*/ 328 w 328"/>
                <a:gd name="T45" fmla="*/ 187 h 328"/>
                <a:gd name="T46" fmla="*/ 328 w 328"/>
                <a:gd name="T47" fmla="*/ 141 h 328"/>
                <a:gd name="T48" fmla="*/ 328 w 328"/>
                <a:gd name="T49" fmla="*/ 94 h 328"/>
                <a:gd name="T50" fmla="*/ 328 w 328"/>
                <a:gd name="T51" fmla="*/ 47 h 328"/>
                <a:gd name="T52" fmla="*/ 328 w 328"/>
                <a:gd name="T53" fmla="*/ 0 h 328"/>
                <a:gd name="T54" fmla="*/ 282 w 328"/>
                <a:gd name="T55" fmla="*/ 0 h 328"/>
                <a:gd name="T56" fmla="*/ 235 w 328"/>
                <a:gd name="T57" fmla="*/ 0 h 328"/>
                <a:gd name="T58" fmla="*/ 282 w 328"/>
                <a:gd name="T59" fmla="*/ 94 h 328"/>
                <a:gd name="T60" fmla="*/ 282 w 328"/>
                <a:gd name="T61" fmla="*/ 141 h 328"/>
                <a:gd name="T62" fmla="*/ 282 w 328"/>
                <a:gd name="T63" fmla="*/ 187 h 328"/>
                <a:gd name="T64" fmla="*/ 282 w 328"/>
                <a:gd name="T65" fmla="*/ 234 h 328"/>
                <a:gd name="T66" fmla="*/ 282 w 328"/>
                <a:gd name="T67" fmla="*/ 281 h 328"/>
                <a:gd name="T68" fmla="*/ 235 w 328"/>
                <a:gd name="T69" fmla="*/ 281 h 328"/>
                <a:gd name="T70" fmla="*/ 188 w 328"/>
                <a:gd name="T71" fmla="*/ 281 h 328"/>
                <a:gd name="T72" fmla="*/ 141 w 328"/>
                <a:gd name="T73" fmla="*/ 281 h 328"/>
                <a:gd name="T74" fmla="*/ 94 w 328"/>
                <a:gd name="T75" fmla="*/ 281 h 328"/>
                <a:gd name="T76" fmla="*/ 47 w 328"/>
                <a:gd name="T77" fmla="*/ 281 h 328"/>
                <a:gd name="T78" fmla="*/ 47 w 328"/>
                <a:gd name="T79" fmla="*/ 234 h 328"/>
                <a:gd name="T80" fmla="*/ 47 w 328"/>
                <a:gd name="T81" fmla="*/ 187 h 328"/>
                <a:gd name="T82" fmla="*/ 47 w 328"/>
                <a:gd name="T83" fmla="*/ 141 h 328"/>
                <a:gd name="T84" fmla="*/ 47 w 328"/>
                <a:gd name="T85" fmla="*/ 94 h 328"/>
                <a:gd name="T86" fmla="*/ 47 w 328"/>
                <a:gd name="T87" fmla="*/ 47 h 328"/>
                <a:gd name="T88" fmla="*/ 94 w 328"/>
                <a:gd name="T89" fmla="*/ 47 h 328"/>
                <a:gd name="T90" fmla="*/ 141 w 328"/>
                <a:gd name="T91" fmla="*/ 47 h 328"/>
                <a:gd name="T92" fmla="*/ 188 w 328"/>
                <a:gd name="T93" fmla="*/ 47 h 328"/>
                <a:gd name="T94" fmla="*/ 235 w 328"/>
                <a:gd name="T95" fmla="*/ 47 h 328"/>
                <a:gd name="T96" fmla="*/ 282 w 328"/>
                <a:gd name="T97" fmla="*/ 47 h 328"/>
                <a:gd name="T98" fmla="*/ 282 w 328"/>
                <a:gd name="T99" fmla="*/ 94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8" h="328">
                  <a:moveTo>
                    <a:pt x="235" y="0"/>
                  </a:moveTo>
                  <a:lnTo>
                    <a:pt x="188" y="0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0" y="187"/>
                  </a:lnTo>
                  <a:lnTo>
                    <a:pt x="0" y="234"/>
                  </a:lnTo>
                  <a:lnTo>
                    <a:pt x="0" y="281"/>
                  </a:lnTo>
                  <a:lnTo>
                    <a:pt x="0" y="328"/>
                  </a:lnTo>
                  <a:lnTo>
                    <a:pt x="47" y="328"/>
                  </a:lnTo>
                  <a:lnTo>
                    <a:pt x="94" y="328"/>
                  </a:lnTo>
                  <a:lnTo>
                    <a:pt x="141" y="328"/>
                  </a:lnTo>
                  <a:lnTo>
                    <a:pt x="188" y="328"/>
                  </a:lnTo>
                  <a:lnTo>
                    <a:pt x="235" y="328"/>
                  </a:lnTo>
                  <a:lnTo>
                    <a:pt x="282" y="328"/>
                  </a:lnTo>
                  <a:lnTo>
                    <a:pt x="328" y="328"/>
                  </a:lnTo>
                  <a:lnTo>
                    <a:pt x="328" y="281"/>
                  </a:lnTo>
                  <a:lnTo>
                    <a:pt x="328" y="234"/>
                  </a:lnTo>
                  <a:lnTo>
                    <a:pt x="328" y="187"/>
                  </a:lnTo>
                  <a:lnTo>
                    <a:pt x="328" y="141"/>
                  </a:lnTo>
                  <a:lnTo>
                    <a:pt x="328" y="94"/>
                  </a:lnTo>
                  <a:lnTo>
                    <a:pt x="328" y="47"/>
                  </a:lnTo>
                  <a:lnTo>
                    <a:pt x="328" y="0"/>
                  </a:lnTo>
                  <a:lnTo>
                    <a:pt x="282" y="0"/>
                  </a:lnTo>
                  <a:lnTo>
                    <a:pt x="235" y="0"/>
                  </a:lnTo>
                  <a:close/>
                  <a:moveTo>
                    <a:pt x="282" y="94"/>
                  </a:moveTo>
                  <a:lnTo>
                    <a:pt x="282" y="141"/>
                  </a:lnTo>
                  <a:lnTo>
                    <a:pt x="282" y="187"/>
                  </a:lnTo>
                  <a:lnTo>
                    <a:pt x="282" y="234"/>
                  </a:lnTo>
                  <a:lnTo>
                    <a:pt x="282" y="281"/>
                  </a:lnTo>
                  <a:lnTo>
                    <a:pt x="235" y="281"/>
                  </a:lnTo>
                  <a:lnTo>
                    <a:pt x="188" y="281"/>
                  </a:lnTo>
                  <a:lnTo>
                    <a:pt x="141" y="281"/>
                  </a:lnTo>
                  <a:lnTo>
                    <a:pt x="94" y="281"/>
                  </a:lnTo>
                  <a:lnTo>
                    <a:pt x="47" y="281"/>
                  </a:lnTo>
                  <a:lnTo>
                    <a:pt x="47" y="234"/>
                  </a:lnTo>
                  <a:lnTo>
                    <a:pt x="47" y="187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141" y="47"/>
                  </a:lnTo>
                  <a:lnTo>
                    <a:pt x="188" y="47"/>
                  </a:lnTo>
                  <a:lnTo>
                    <a:pt x="235" y="47"/>
                  </a:lnTo>
                  <a:lnTo>
                    <a:pt x="282" y="47"/>
                  </a:lnTo>
                  <a:lnTo>
                    <a:pt x="282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FA447C0B-054B-44F9-8915-2D3BBDB01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1038" y="12595226"/>
              <a:ext cx="223838" cy="223838"/>
            </a:xfrm>
            <a:custGeom>
              <a:avLst/>
              <a:gdLst>
                <a:gd name="T0" fmla="*/ 94 w 141"/>
                <a:gd name="T1" fmla="*/ 94 h 141"/>
                <a:gd name="T2" fmla="*/ 94 w 141"/>
                <a:gd name="T3" fmla="*/ 47 h 141"/>
                <a:gd name="T4" fmla="*/ 141 w 141"/>
                <a:gd name="T5" fmla="*/ 47 h 141"/>
                <a:gd name="T6" fmla="*/ 141 w 141"/>
                <a:gd name="T7" fmla="*/ 0 h 141"/>
                <a:gd name="T8" fmla="*/ 94 w 141"/>
                <a:gd name="T9" fmla="*/ 0 h 141"/>
                <a:gd name="T10" fmla="*/ 47 w 141"/>
                <a:gd name="T11" fmla="*/ 0 h 141"/>
                <a:gd name="T12" fmla="*/ 0 w 141"/>
                <a:gd name="T13" fmla="*/ 0 h 141"/>
                <a:gd name="T14" fmla="*/ 0 w 141"/>
                <a:gd name="T15" fmla="*/ 47 h 141"/>
                <a:gd name="T16" fmla="*/ 0 w 141"/>
                <a:gd name="T17" fmla="*/ 94 h 141"/>
                <a:gd name="T18" fmla="*/ 0 w 141"/>
                <a:gd name="T19" fmla="*/ 141 h 141"/>
                <a:gd name="T20" fmla="*/ 47 w 141"/>
                <a:gd name="T21" fmla="*/ 141 h 141"/>
                <a:gd name="T22" fmla="*/ 47 w 141"/>
                <a:gd name="T23" fmla="*/ 94 h 141"/>
                <a:gd name="T24" fmla="*/ 94 w 141"/>
                <a:gd name="T25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1">
                  <a:moveTo>
                    <a:pt x="94" y="94"/>
                  </a:moveTo>
                  <a:lnTo>
                    <a:pt x="94" y="47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94"/>
                  </a:lnTo>
                  <a:lnTo>
                    <a:pt x="0" y="141"/>
                  </a:lnTo>
                  <a:lnTo>
                    <a:pt x="47" y="141"/>
                  </a:lnTo>
                  <a:lnTo>
                    <a:pt x="47" y="94"/>
                  </a:lnTo>
                  <a:lnTo>
                    <a:pt x="94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41B3E5EA-7DE7-46B7-B36C-FE6887701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4875" y="126698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E1E69F50-66A1-4FB4-BB71-55BC165B2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5575" y="12669838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0697D4D-A207-4E37-A960-1034210F7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71663" y="12669838"/>
              <a:ext cx="74613" cy="149225"/>
            </a:xfrm>
            <a:custGeom>
              <a:avLst/>
              <a:gdLst>
                <a:gd name="T0" fmla="*/ 0 w 47"/>
                <a:gd name="T1" fmla="*/ 47 h 94"/>
                <a:gd name="T2" fmla="*/ 0 w 47"/>
                <a:gd name="T3" fmla="*/ 94 h 94"/>
                <a:gd name="T4" fmla="*/ 47 w 47"/>
                <a:gd name="T5" fmla="*/ 94 h 94"/>
                <a:gd name="T6" fmla="*/ 47 w 47"/>
                <a:gd name="T7" fmla="*/ 47 h 94"/>
                <a:gd name="T8" fmla="*/ 47 w 47"/>
                <a:gd name="T9" fmla="*/ 0 h 94"/>
                <a:gd name="T10" fmla="*/ 0 w 47"/>
                <a:gd name="T11" fmla="*/ 0 h 94"/>
                <a:gd name="T12" fmla="*/ 0 w 47"/>
                <a:gd name="T1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0" y="47"/>
                  </a:move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FF12169D-C25C-4FED-AD7E-54D1320D4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9488" y="12744451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0B5A3F7-BA62-4F61-A89D-06C3E663E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4950" y="12819063"/>
              <a:ext cx="223838" cy="222250"/>
            </a:xfrm>
            <a:custGeom>
              <a:avLst/>
              <a:gdLst>
                <a:gd name="T0" fmla="*/ 47 w 141"/>
                <a:gd name="T1" fmla="*/ 0 h 140"/>
                <a:gd name="T2" fmla="*/ 0 w 141"/>
                <a:gd name="T3" fmla="*/ 0 h 140"/>
                <a:gd name="T4" fmla="*/ 0 w 141"/>
                <a:gd name="T5" fmla="*/ 47 h 140"/>
                <a:gd name="T6" fmla="*/ 0 w 141"/>
                <a:gd name="T7" fmla="*/ 93 h 140"/>
                <a:gd name="T8" fmla="*/ 0 w 141"/>
                <a:gd name="T9" fmla="*/ 140 h 140"/>
                <a:gd name="T10" fmla="*/ 47 w 141"/>
                <a:gd name="T11" fmla="*/ 140 h 140"/>
                <a:gd name="T12" fmla="*/ 94 w 141"/>
                <a:gd name="T13" fmla="*/ 140 h 140"/>
                <a:gd name="T14" fmla="*/ 141 w 141"/>
                <a:gd name="T15" fmla="*/ 140 h 140"/>
                <a:gd name="T16" fmla="*/ 141 w 141"/>
                <a:gd name="T17" fmla="*/ 93 h 140"/>
                <a:gd name="T18" fmla="*/ 141 w 141"/>
                <a:gd name="T19" fmla="*/ 47 h 140"/>
                <a:gd name="T20" fmla="*/ 141 w 141"/>
                <a:gd name="T21" fmla="*/ 0 h 140"/>
                <a:gd name="T22" fmla="*/ 94 w 141"/>
                <a:gd name="T23" fmla="*/ 0 h 140"/>
                <a:gd name="T24" fmla="*/ 47 w 141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40">
                  <a:moveTo>
                    <a:pt x="4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0" y="93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94" y="140"/>
                  </a:lnTo>
                  <a:lnTo>
                    <a:pt x="141" y="140"/>
                  </a:lnTo>
                  <a:lnTo>
                    <a:pt x="141" y="93"/>
                  </a:lnTo>
                  <a:lnTo>
                    <a:pt x="141" y="47"/>
                  </a:lnTo>
                  <a:lnTo>
                    <a:pt x="141" y="0"/>
                  </a:lnTo>
                  <a:lnTo>
                    <a:pt x="94" y="0"/>
                  </a:lnTo>
                  <a:lnTo>
                    <a:pt x="4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8" name="Rectangle 31">
              <a:extLst>
                <a:ext uri="{FF2B5EF4-FFF2-40B4-BE49-F238E27FC236}">
                  <a16:creationId xmlns:a16="http://schemas.microsoft.com/office/drawing/2014/main" id="{AFAD4E01-A41E-44BF-A20D-5771CE5DC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5650" y="12819063"/>
              <a:ext cx="74613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E9642630-9CA1-4D1C-92EB-7B2CEF6AF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0263" y="12819063"/>
              <a:ext cx="149225" cy="147638"/>
            </a:xfrm>
            <a:custGeom>
              <a:avLst/>
              <a:gdLst>
                <a:gd name="T0" fmla="*/ 94 w 94"/>
                <a:gd name="T1" fmla="*/ 0 h 93"/>
                <a:gd name="T2" fmla="*/ 47 w 94"/>
                <a:gd name="T3" fmla="*/ 0 h 93"/>
                <a:gd name="T4" fmla="*/ 47 w 94"/>
                <a:gd name="T5" fmla="*/ 47 h 93"/>
                <a:gd name="T6" fmla="*/ 0 w 94"/>
                <a:gd name="T7" fmla="*/ 47 h 93"/>
                <a:gd name="T8" fmla="*/ 0 w 94"/>
                <a:gd name="T9" fmla="*/ 93 h 93"/>
                <a:gd name="T10" fmla="*/ 47 w 94"/>
                <a:gd name="T11" fmla="*/ 93 h 93"/>
                <a:gd name="T12" fmla="*/ 94 w 94"/>
                <a:gd name="T13" fmla="*/ 93 h 93"/>
                <a:gd name="T14" fmla="*/ 94 w 94"/>
                <a:gd name="T15" fmla="*/ 47 h 93"/>
                <a:gd name="T16" fmla="*/ 94 w 94"/>
                <a:gd name="T17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93">
                  <a:moveTo>
                    <a:pt x="94" y="0"/>
                  </a:moveTo>
                  <a:lnTo>
                    <a:pt x="47" y="0"/>
                  </a:lnTo>
                  <a:lnTo>
                    <a:pt x="47" y="47"/>
                  </a:lnTo>
                  <a:lnTo>
                    <a:pt x="0" y="47"/>
                  </a:lnTo>
                  <a:lnTo>
                    <a:pt x="0" y="93"/>
                  </a:lnTo>
                  <a:lnTo>
                    <a:pt x="47" y="93"/>
                  </a:lnTo>
                  <a:lnTo>
                    <a:pt x="94" y="93"/>
                  </a:lnTo>
                  <a:lnTo>
                    <a:pt x="94" y="47"/>
                  </a:ln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33">
              <a:extLst>
                <a:ext uri="{FF2B5EF4-FFF2-40B4-BE49-F238E27FC236}">
                  <a16:creationId xmlns:a16="http://schemas.microsoft.com/office/drawing/2014/main" id="{85DAC163-B7D8-4F24-AEF0-A37FF82D1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22438" y="12819063"/>
              <a:ext cx="223838" cy="371475"/>
            </a:xfrm>
            <a:custGeom>
              <a:avLst/>
              <a:gdLst>
                <a:gd name="T0" fmla="*/ 0 w 141"/>
                <a:gd name="T1" fmla="*/ 0 h 234"/>
                <a:gd name="T2" fmla="*/ 0 w 141"/>
                <a:gd name="T3" fmla="*/ 47 h 234"/>
                <a:gd name="T4" fmla="*/ 47 w 141"/>
                <a:gd name="T5" fmla="*/ 47 h 234"/>
                <a:gd name="T6" fmla="*/ 47 w 141"/>
                <a:gd name="T7" fmla="*/ 93 h 234"/>
                <a:gd name="T8" fmla="*/ 94 w 141"/>
                <a:gd name="T9" fmla="*/ 93 h 234"/>
                <a:gd name="T10" fmla="*/ 94 w 141"/>
                <a:gd name="T11" fmla="*/ 140 h 234"/>
                <a:gd name="T12" fmla="*/ 94 w 141"/>
                <a:gd name="T13" fmla="*/ 187 h 234"/>
                <a:gd name="T14" fmla="*/ 94 w 141"/>
                <a:gd name="T15" fmla="*/ 234 h 234"/>
                <a:gd name="T16" fmla="*/ 141 w 141"/>
                <a:gd name="T17" fmla="*/ 234 h 234"/>
                <a:gd name="T18" fmla="*/ 141 w 141"/>
                <a:gd name="T19" fmla="*/ 187 h 234"/>
                <a:gd name="T20" fmla="*/ 141 w 141"/>
                <a:gd name="T21" fmla="*/ 140 h 234"/>
                <a:gd name="T22" fmla="*/ 141 w 141"/>
                <a:gd name="T23" fmla="*/ 93 h 234"/>
                <a:gd name="T24" fmla="*/ 141 w 141"/>
                <a:gd name="T25" fmla="*/ 47 h 234"/>
                <a:gd name="T26" fmla="*/ 94 w 141"/>
                <a:gd name="T27" fmla="*/ 47 h 234"/>
                <a:gd name="T28" fmla="*/ 94 w 141"/>
                <a:gd name="T29" fmla="*/ 0 h 234"/>
                <a:gd name="T30" fmla="*/ 47 w 141"/>
                <a:gd name="T31" fmla="*/ 0 h 234"/>
                <a:gd name="T32" fmla="*/ 0 w 141"/>
                <a:gd name="T3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1" h="234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  <a:lnTo>
                    <a:pt x="47" y="93"/>
                  </a:lnTo>
                  <a:lnTo>
                    <a:pt x="94" y="93"/>
                  </a:lnTo>
                  <a:lnTo>
                    <a:pt x="94" y="140"/>
                  </a:lnTo>
                  <a:lnTo>
                    <a:pt x="94" y="187"/>
                  </a:lnTo>
                  <a:lnTo>
                    <a:pt x="94" y="234"/>
                  </a:lnTo>
                  <a:lnTo>
                    <a:pt x="141" y="234"/>
                  </a:lnTo>
                  <a:lnTo>
                    <a:pt x="141" y="187"/>
                  </a:lnTo>
                  <a:lnTo>
                    <a:pt x="141" y="140"/>
                  </a:lnTo>
                  <a:lnTo>
                    <a:pt x="141" y="93"/>
                  </a:lnTo>
                  <a:lnTo>
                    <a:pt x="141" y="47"/>
                  </a:lnTo>
                  <a:lnTo>
                    <a:pt x="94" y="47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CE6DA844-364C-4325-A423-F6BE5DA09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79488" y="12819063"/>
              <a:ext cx="446088" cy="371475"/>
            </a:xfrm>
            <a:custGeom>
              <a:avLst/>
              <a:gdLst>
                <a:gd name="T0" fmla="*/ 187 w 281"/>
                <a:gd name="T1" fmla="*/ 140 h 234"/>
                <a:gd name="T2" fmla="*/ 187 w 281"/>
                <a:gd name="T3" fmla="*/ 187 h 234"/>
                <a:gd name="T4" fmla="*/ 140 w 281"/>
                <a:gd name="T5" fmla="*/ 187 h 234"/>
                <a:gd name="T6" fmla="*/ 140 w 281"/>
                <a:gd name="T7" fmla="*/ 140 h 234"/>
                <a:gd name="T8" fmla="*/ 140 w 281"/>
                <a:gd name="T9" fmla="*/ 93 h 234"/>
                <a:gd name="T10" fmla="*/ 140 w 281"/>
                <a:gd name="T11" fmla="*/ 47 h 234"/>
                <a:gd name="T12" fmla="*/ 93 w 281"/>
                <a:gd name="T13" fmla="*/ 47 h 234"/>
                <a:gd name="T14" fmla="*/ 93 w 281"/>
                <a:gd name="T15" fmla="*/ 0 h 234"/>
                <a:gd name="T16" fmla="*/ 47 w 281"/>
                <a:gd name="T17" fmla="*/ 0 h 234"/>
                <a:gd name="T18" fmla="*/ 47 w 281"/>
                <a:gd name="T19" fmla="*/ 47 h 234"/>
                <a:gd name="T20" fmla="*/ 47 w 281"/>
                <a:gd name="T21" fmla="*/ 93 h 234"/>
                <a:gd name="T22" fmla="*/ 0 w 281"/>
                <a:gd name="T23" fmla="*/ 93 h 234"/>
                <a:gd name="T24" fmla="*/ 0 w 281"/>
                <a:gd name="T25" fmla="*/ 140 h 234"/>
                <a:gd name="T26" fmla="*/ 47 w 281"/>
                <a:gd name="T27" fmla="*/ 140 h 234"/>
                <a:gd name="T28" fmla="*/ 93 w 281"/>
                <a:gd name="T29" fmla="*/ 140 h 234"/>
                <a:gd name="T30" fmla="*/ 93 w 281"/>
                <a:gd name="T31" fmla="*/ 187 h 234"/>
                <a:gd name="T32" fmla="*/ 93 w 281"/>
                <a:gd name="T33" fmla="*/ 234 h 234"/>
                <a:gd name="T34" fmla="*/ 140 w 281"/>
                <a:gd name="T35" fmla="*/ 234 h 234"/>
                <a:gd name="T36" fmla="*/ 187 w 281"/>
                <a:gd name="T37" fmla="*/ 234 h 234"/>
                <a:gd name="T38" fmla="*/ 234 w 281"/>
                <a:gd name="T39" fmla="*/ 234 h 234"/>
                <a:gd name="T40" fmla="*/ 234 w 281"/>
                <a:gd name="T41" fmla="*/ 187 h 234"/>
                <a:gd name="T42" fmla="*/ 281 w 281"/>
                <a:gd name="T43" fmla="*/ 187 h 234"/>
                <a:gd name="T44" fmla="*/ 281 w 281"/>
                <a:gd name="T45" fmla="*/ 140 h 234"/>
                <a:gd name="T46" fmla="*/ 234 w 281"/>
                <a:gd name="T47" fmla="*/ 140 h 234"/>
                <a:gd name="T48" fmla="*/ 234 w 281"/>
                <a:gd name="T49" fmla="*/ 93 h 234"/>
                <a:gd name="T50" fmla="*/ 187 w 281"/>
                <a:gd name="T51" fmla="*/ 93 h 234"/>
                <a:gd name="T52" fmla="*/ 187 w 281"/>
                <a:gd name="T53" fmla="*/ 14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1" h="234">
                  <a:moveTo>
                    <a:pt x="187" y="140"/>
                  </a:moveTo>
                  <a:lnTo>
                    <a:pt x="187" y="187"/>
                  </a:lnTo>
                  <a:lnTo>
                    <a:pt x="140" y="187"/>
                  </a:lnTo>
                  <a:lnTo>
                    <a:pt x="140" y="140"/>
                  </a:lnTo>
                  <a:lnTo>
                    <a:pt x="140" y="93"/>
                  </a:lnTo>
                  <a:lnTo>
                    <a:pt x="140" y="47"/>
                  </a:lnTo>
                  <a:lnTo>
                    <a:pt x="93" y="47"/>
                  </a:lnTo>
                  <a:lnTo>
                    <a:pt x="93" y="0"/>
                  </a:lnTo>
                  <a:lnTo>
                    <a:pt x="47" y="0"/>
                  </a:lnTo>
                  <a:lnTo>
                    <a:pt x="47" y="47"/>
                  </a:lnTo>
                  <a:lnTo>
                    <a:pt x="47" y="93"/>
                  </a:lnTo>
                  <a:lnTo>
                    <a:pt x="0" y="93"/>
                  </a:lnTo>
                  <a:lnTo>
                    <a:pt x="0" y="140"/>
                  </a:lnTo>
                  <a:lnTo>
                    <a:pt x="47" y="140"/>
                  </a:lnTo>
                  <a:lnTo>
                    <a:pt x="93" y="140"/>
                  </a:lnTo>
                  <a:lnTo>
                    <a:pt x="93" y="187"/>
                  </a:lnTo>
                  <a:lnTo>
                    <a:pt x="93" y="234"/>
                  </a:lnTo>
                  <a:lnTo>
                    <a:pt x="140" y="234"/>
                  </a:lnTo>
                  <a:lnTo>
                    <a:pt x="187" y="234"/>
                  </a:lnTo>
                  <a:lnTo>
                    <a:pt x="234" y="234"/>
                  </a:lnTo>
                  <a:lnTo>
                    <a:pt x="234" y="187"/>
                  </a:lnTo>
                  <a:lnTo>
                    <a:pt x="281" y="187"/>
                  </a:lnTo>
                  <a:lnTo>
                    <a:pt x="281" y="140"/>
                  </a:lnTo>
                  <a:lnTo>
                    <a:pt x="234" y="140"/>
                  </a:lnTo>
                  <a:lnTo>
                    <a:pt x="234" y="93"/>
                  </a:lnTo>
                  <a:lnTo>
                    <a:pt x="187" y="93"/>
                  </a:lnTo>
                  <a:lnTo>
                    <a:pt x="187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8118A521-9697-4FFA-9212-0B433A93A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49413" y="12966701"/>
              <a:ext cx="147638" cy="74613"/>
            </a:xfrm>
            <a:custGeom>
              <a:avLst/>
              <a:gdLst>
                <a:gd name="T0" fmla="*/ 0 w 93"/>
                <a:gd name="T1" fmla="*/ 0 h 47"/>
                <a:gd name="T2" fmla="*/ 0 w 93"/>
                <a:gd name="T3" fmla="*/ 47 h 47"/>
                <a:gd name="T4" fmla="*/ 46 w 93"/>
                <a:gd name="T5" fmla="*/ 47 h 47"/>
                <a:gd name="T6" fmla="*/ 93 w 93"/>
                <a:gd name="T7" fmla="*/ 47 h 47"/>
                <a:gd name="T8" fmla="*/ 93 w 93"/>
                <a:gd name="T9" fmla="*/ 0 h 47"/>
                <a:gd name="T10" fmla="*/ 46 w 93"/>
                <a:gd name="T11" fmla="*/ 0 h 47"/>
                <a:gd name="T12" fmla="*/ 0 w 93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47">
                  <a:moveTo>
                    <a:pt x="0" y="0"/>
                  </a:moveTo>
                  <a:lnTo>
                    <a:pt x="0" y="47"/>
                  </a:lnTo>
                  <a:lnTo>
                    <a:pt x="46" y="47"/>
                  </a:lnTo>
                  <a:lnTo>
                    <a:pt x="93" y="47"/>
                  </a:lnTo>
                  <a:lnTo>
                    <a:pt x="93" y="0"/>
                  </a:ln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8F96EBB4-E195-4480-97D8-1BDE4D7F9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81038" y="13041313"/>
              <a:ext cx="74613" cy="149225"/>
            </a:xfrm>
            <a:custGeom>
              <a:avLst/>
              <a:gdLst>
                <a:gd name="T0" fmla="*/ 0 w 47"/>
                <a:gd name="T1" fmla="*/ 47 h 94"/>
                <a:gd name="T2" fmla="*/ 0 w 47"/>
                <a:gd name="T3" fmla="*/ 94 h 94"/>
                <a:gd name="T4" fmla="*/ 47 w 47"/>
                <a:gd name="T5" fmla="*/ 94 h 94"/>
                <a:gd name="T6" fmla="*/ 47 w 47"/>
                <a:gd name="T7" fmla="*/ 47 h 94"/>
                <a:gd name="T8" fmla="*/ 47 w 47"/>
                <a:gd name="T9" fmla="*/ 0 h 94"/>
                <a:gd name="T10" fmla="*/ 0 w 47"/>
                <a:gd name="T11" fmla="*/ 0 h 94"/>
                <a:gd name="T12" fmla="*/ 0 w 47"/>
                <a:gd name="T1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0" y="47"/>
                  </a:move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BAC8FACE-1DAE-48A1-900C-AC9733E7D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04875" y="13041313"/>
              <a:ext cx="74613" cy="149225"/>
            </a:xfrm>
            <a:custGeom>
              <a:avLst/>
              <a:gdLst>
                <a:gd name="T0" fmla="*/ 0 w 47"/>
                <a:gd name="T1" fmla="*/ 47 h 94"/>
                <a:gd name="T2" fmla="*/ 0 w 47"/>
                <a:gd name="T3" fmla="*/ 94 h 94"/>
                <a:gd name="T4" fmla="*/ 47 w 47"/>
                <a:gd name="T5" fmla="*/ 94 h 94"/>
                <a:gd name="T6" fmla="*/ 47 w 47"/>
                <a:gd name="T7" fmla="*/ 47 h 94"/>
                <a:gd name="T8" fmla="*/ 47 w 47"/>
                <a:gd name="T9" fmla="*/ 0 h 94"/>
                <a:gd name="T10" fmla="*/ 0 w 47"/>
                <a:gd name="T11" fmla="*/ 0 h 94"/>
                <a:gd name="T12" fmla="*/ 0 w 47"/>
                <a:gd name="T13" fmla="*/ 4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4">
                  <a:moveTo>
                    <a:pt x="0" y="47"/>
                  </a:moveTo>
                  <a:lnTo>
                    <a:pt x="0" y="94"/>
                  </a:lnTo>
                  <a:lnTo>
                    <a:pt x="47" y="94"/>
                  </a:lnTo>
                  <a:lnTo>
                    <a:pt x="47" y="47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0535E4B-642D-443B-B1C6-56DD874F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00188" y="13041313"/>
              <a:ext cx="149225" cy="74613"/>
            </a:xfrm>
            <a:custGeom>
              <a:avLst/>
              <a:gdLst>
                <a:gd name="T0" fmla="*/ 0 w 94"/>
                <a:gd name="T1" fmla="*/ 0 h 47"/>
                <a:gd name="T2" fmla="*/ 0 w 94"/>
                <a:gd name="T3" fmla="*/ 47 h 47"/>
                <a:gd name="T4" fmla="*/ 47 w 94"/>
                <a:gd name="T5" fmla="*/ 47 h 47"/>
                <a:gd name="T6" fmla="*/ 94 w 94"/>
                <a:gd name="T7" fmla="*/ 47 h 47"/>
                <a:gd name="T8" fmla="*/ 94 w 94"/>
                <a:gd name="T9" fmla="*/ 0 h 47"/>
                <a:gd name="T10" fmla="*/ 47 w 94"/>
                <a:gd name="T11" fmla="*/ 0 h 47"/>
                <a:gd name="T12" fmla="*/ 0 w 94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  <a:lnTo>
                    <a:pt x="94" y="47"/>
                  </a:lnTo>
                  <a:lnTo>
                    <a:pt x="94" y="0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6" name="Rectangle 39">
              <a:extLst>
                <a:ext uri="{FF2B5EF4-FFF2-40B4-BE49-F238E27FC236}">
                  <a16:creationId xmlns:a16="http://schemas.microsoft.com/office/drawing/2014/main" id="{B6D7AFAF-C8A7-4321-97DC-52BCDF9AD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9413" y="13115926"/>
              <a:ext cx="73025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42BCA62-6603-4FED-955F-2CC56143A6BE}"/>
              </a:ext>
            </a:extLst>
          </p:cNvPr>
          <p:cNvSpPr txBox="1"/>
          <p:nvPr/>
        </p:nvSpPr>
        <p:spPr>
          <a:xfrm>
            <a:off x="7803691" y="8696980"/>
            <a:ext cx="8767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Stay in Touch</a:t>
            </a:r>
            <a:endParaRPr lang="en-ID" sz="12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49" name="Text Placeholder 65">
            <a:extLst>
              <a:ext uri="{FF2B5EF4-FFF2-40B4-BE49-F238E27FC236}">
                <a16:creationId xmlns:a16="http://schemas.microsoft.com/office/drawing/2014/main" id="{15236F99-9AEB-4DE7-AC85-4B6E5DF47612}"/>
              </a:ext>
            </a:extLst>
          </p:cNvPr>
          <p:cNvSpPr txBox="1">
            <a:spLocks/>
          </p:cNvSpPr>
          <p:nvPr/>
        </p:nvSpPr>
        <p:spPr>
          <a:xfrm>
            <a:off x="13476113" y="3905897"/>
            <a:ext cx="2030400" cy="50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</a:rPr>
              <a:t>Simpelio</a:t>
            </a:r>
            <a:endParaRPr lang="en-US" dirty="0">
              <a:latin typeface="Barlow" panose="00000500000000000000" pitchFamily="2" charset="0"/>
              <a:ea typeface="Inter" panose="020B0502030000000004" pitchFamily="34" charset="0"/>
            </a:endParaRPr>
          </a:p>
        </p:txBody>
      </p:sp>
      <p:sp>
        <p:nvSpPr>
          <p:cNvPr id="50" name="Text Placeholder 66">
            <a:extLst>
              <a:ext uri="{FF2B5EF4-FFF2-40B4-BE49-F238E27FC236}">
                <a16:creationId xmlns:a16="http://schemas.microsoft.com/office/drawing/2014/main" id="{8EBFC6DC-D032-44A8-B5CC-86069F4DA57D}"/>
              </a:ext>
            </a:extLst>
          </p:cNvPr>
          <p:cNvSpPr txBox="1">
            <a:spLocks/>
          </p:cNvSpPr>
          <p:nvPr/>
        </p:nvSpPr>
        <p:spPr>
          <a:xfrm>
            <a:off x="16570784" y="3905897"/>
            <a:ext cx="2030400" cy="50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</a:rPr>
              <a:t>Simpelio</a:t>
            </a:r>
            <a:endParaRPr lang="en-US" dirty="0">
              <a:latin typeface="Barlow" panose="00000500000000000000" pitchFamily="2" charset="0"/>
              <a:ea typeface="Inter" panose="020B0502030000000004" pitchFamily="34" charset="0"/>
            </a:endParaRPr>
          </a:p>
        </p:txBody>
      </p:sp>
      <p:sp>
        <p:nvSpPr>
          <p:cNvPr id="51" name="Text Placeholder 67">
            <a:extLst>
              <a:ext uri="{FF2B5EF4-FFF2-40B4-BE49-F238E27FC236}">
                <a16:creationId xmlns:a16="http://schemas.microsoft.com/office/drawing/2014/main" id="{D764B599-935A-4B9E-94D0-EA1AA559B8B3}"/>
              </a:ext>
            </a:extLst>
          </p:cNvPr>
          <p:cNvSpPr txBox="1">
            <a:spLocks/>
          </p:cNvSpPr>
          <p:nvPr/>
        </p:nvSpPr>
        <p:spPr>
          <a:xfrm>
            <a:off x="19974579" y="3905897"/>
            <a:ext cx="2030400" cy="50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</a:rPr>
              <a:t>Simpelio</a:t>
            </a:r>
            <a:endParaRPr lang="en-US" dirty="0">
              <a:latin typeface="Barlow" panose="00000500000000000000" pitchFamily="2" charset="0"/>
              <a:ea typeface="Inter" panose="020B0502030000000004" pitchFamily="34" charset="0"/>
            </a:endParaRPr>
          </a:p>
        </p:txBody>
      </p:sp>
      <p:grpSp>
        <p:nvGrpSpPr>
          <p:cNvPr id="52" name="Group 25">
            <a:extLst>
              <a:ext uri="{FF2B5EF4-FFF2-40B4-BE49-F238E27FC236}">
                <a16:creationId xmlns:a16="http://schemas.microsoft.com/office/drawing/2014/main" id="{8FA242C7-D71F-4AAB-B3EF-A1FB68A2E8C8}"/>
              </a:ext>
            </a:extLst>
          </p:cNvPr>
          <p:cNvGrpSpPr/>
          <p:nvPr/>
        </p:nvGrpSpPr>
        <p:grpSpPr>
          <a:xfrm>
            <a:off x="13170518" y="4112221"/>
            <a:ext cx="229282" cy="228600"/>
            <a:chOff x="14711343" y="4343400"/>
            <a:chExt cx="4268780" cy="4256088"/>
          </a:xfrm>
          <a:solidFill>
            <a:schemeClr val="tx1"/>
          </a:solidFill>
        </p:grpSpPr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D97A7239-0D2A-45B2-AAC6-4A3EFBD03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11343" y="4343400"/>
              <a:ext cx="4268780" cy="4256088"/>
            </a:xfrm>
            <a:custGeom>
              <a:avLst/>
              <a:gdLst/>
              <a:ahLst/>
              <a:cxnLst>
                <a:cxn ang="0">
                  <a:pos x="0" y="811"/>
                </a:cxn>
                <a:cxn ang="0">
                  <a:pos x="0" y="333"/>
                </a:cxn>
                <a:cxn ang="0">
                  <a:pos x="3" y="314"/>
                </a:cxn>
                <a:cxn ang="0">
                  <a:pos x="10" y="266"/>
                </a:cxn>
                <a:cxn ang="0">
                  <a:pos x="94" y="108"/>
                </a:cxn>
                <a:cxn ang="0">
                  <a:pos x="292" y="5"/>
                </a:cxn>
                <a:cxn ang="0">
                  <a:pos x="334" y="0"/>
                </a:cxn>
                <a:cxn ang="0">
                  <a:pos x="805" y="0"/>
                </a:cxn>
                <a:cxn ang="0">
                  <a:pos x="846" y="5"/>
                </a:cxn>
                <a:cxn ang="0">
                  <a:pos x="1040" y="103"/>
                </a:cxn>
                <a:cxn ang="0">
                  <a:pos x="1137" y="348"/>
                </a:cxn>
                <a:cxn ang="0">
                  <a:pos x="1137" y="777"/>
                </a:cxn>
                <a:cxn ang="0">
                  <a:pos x="1133" y="847"/>
                </a:cxn>
                <a:cxn ang="0">
                  <a:pos x="1011" y="1061"/>
                </a:cxn>
                <a:cxn ang="0">
                  <a:pos x="790" y="1135"/>
                </a:cxn>
                <a:cxn ang="0">
                  <a:pos x="348" y="1135"/>
                </a:cxn>
                <a:cxn ang="0">
                  <a:pos x="271" y="1128"/>
                </a:cxn>
                <a:cxn ang="0">
                  <a:pos x="104" y="1039"/>
                </a:cxn>
                <a:cxn ang="0">
                  <a:pos x="7" y="859"/>
                </a:cxn>
                <a:cxn ang="0">
                  <a:pos x="0" y="811"/>
                </a:cxn>
                <a:cxn ang="0">
                  <a:pos x="570" y="112"/>
                </a:cxn>
                <a:cxn ang="0">
                  <a:pos x="345" y="112"/>
                </a:cxn>
                <a:cxn ang="0">
                  <a:pos x="246" y="133"/>
                </a:cxn>
                <a:cxn ang="0">
                  <a:pos x="114" y="343"/>
                </a:cxn>
                <a:cxn ang="0">
                  <a:pos x="114" y="793"/>
                </a:cxn>
                <a:cxn ang="0">
                  <a:pos x="119" y="843"/>
                </a:cxn>
                <a:cxn ang="0">
                  <a:pos x="342" y="1024"/>
                </a:cxn>
                <a:cxn ang="0">
                  <a:pos x="796" y="1024"/>
                </a:cxn>
                <a:cxn ang="0">
                  <a:pos x="892" y="1004"/>
                </a:cxn>
                <a:cxn ang="0">
                  <a:pos x="1024" y="791"/>
                </a:cxn>
                <a:cxn ang="0">
                  <a:pos x="1025" y="371"/>
                </a:cxn>
                <a:cxn ang="0">
                  <a:pos x="1023" y="318"/>
                </a:cxn>
                <a:cxn ang="0">
                  <a:pos x="938" y="161"/>
                </a:cxn>
                <a:cxn ang="0">
                  <a:pos x="794" y="112"/>
                </a:cxn>
                <a:cxn ang="0">
                  <a:pos x="570" y="112"/>
                </a:cxn>
              </a:cxnLst>
              <a:rect l="0" t="0" r="r" b="b"/>
              <a:pathLst>
                <a:path w="1138" h="1135">
                  <a:moveTo>
                    <a:pt x="0" y="811"/>
                  </a:moveTo>
                  <a:cubicBezTo>
                    <a:pt x="0" y="651"/>
                    <a:pt x="0" y="492"/>
                    <a:pt x="0" y="333"/>
                  </a:cubicBezTo>
                  <a:cubicBezTo>
                    <a:pt x="1" y="327"/>
                    <a:pt x="2" y="321"/>
                    <a:pt x="3" y="314"/>
                  </a:cubicBezTo>
                  <a:cubicBezTo>
                    <a:pt x="5" y="298"/>
                    <a:pt x="6" y="282"/>
                    <a:pt x="10" y="266"/>
                  </a:cubicBezTo>
                  <a:cubicBezTo>
                    <a:pt x="23" y="206"/>
                    <a:pt x="51" y="153"/>
                    <a:pt x="94" y="108"/>
                  </a:cubicBezTo>
                  <a:cubicBezTo>
                    <a:pt x="148" y="50"/>
                    <a:pt x="214" y="16"/>
                    <a:pt x="292" y="5"/>
                  </a:cubicBezTo>
                  <a:cubicBezTo>
                    <a:pt x="306" y="3"/>
                    <a:pt x="320" y="1"/>
                    <a:pt x="334" y="0"/>
                  </a:cubicBezTo>
                  <a:cubicBezTo>
                    <a:pt x="491" y="0"/>
                    <a:pt x="648" y="0"/>
                    <a:pt x="805" y="0"/>
                  </a:cubicBezTo>
                  <a:cubicBezTo>
                    <a:pt x="819" y="1"/>
                    <a:pt x="832" y="3"/>
                    <a:pt x="846" y="5"/>
                  </a:cubicBezTo>
                  <a:cubicBezTo>
                    <a:pt x="922" y="15"/>
                    <a:pt x="987" y="48"/>
                    <a:pt x="1040" y="103"/>
                  </a:cubicBezTo>
                  <a:cubicBezTo>
                    <a:pt x="1107" y="171"/>
                    <a:pt x="1137" y="254"/>
                    <a:pt x="1137" y="348"/>
                  </a:cubicBezTo>
                  <a:cubicBezTo>
                    <a:pt x="1137" y="491"/>
                    <a:pt x="1138" y="634"/>
                    <a:pt x="1137" y="777"/>
                  </a:cubicBezTo>
                  <a:cubicBezTo>
                    <a:pt x="1137" y="800"/>
                    <a:pt x="1136" y="824"/>
                    <a:pt x="1133" y="847"/>
                  </a:cubicBezTo>
                  <a:cubicBezTo>
                    <a:pt x="1120" y="934"/>
                    <a:pt x="1079" y="1006"/>
                    <a:pt x="1011" y="1061"/>
                  </a:cubicBezTo>
                  <a:cubicBezTo>
                    <a:pt x="947" y="1112"/>
                    <a:pt x="873" y="1135"/>
                    <a:pt x="790" y="1135"/>
                  </a:cubicBezTo>
                  <a:cubicBezTo>
                    <a:pt x="643" y="1134"/>
                    <a:pt x="496" y="1135"/>
                    <a:pt x="348" y="1135"/>
                  </a:cubicBezTo>
                  <a:cubicBezTo>
                    <a:pt x="323" y="1134"/>
                    <a:pt x="296" y="1133"/>
                    <a:pt x="271" y="1128"/>
                  </a:cubicBezTo>
                  <a:cubicBezTo>
                    <a:pt x="207" y="1115"/>
                    <a:pt x="151" y="1085"/>
                    <a:pt x="104" y="1039"/>
                  </a:cubicBezTo>
                  <a:cubicBezTo>
                    <a:pt x="53" y="989"/>
                    <a:pt x="20" y="929"/>
                    <a:pt x="7" y="859"/>
                  </a:cubicBezTo>
                  <a:cubicBezTo>
                    <a:pt x="4" y="843"/>
                    <a:pt x="3" y="827"/>
                    <a:pt x="0" y="811"/>
                  </a:cubicBezTo>
                  <a:close/>
                  <a:moveTo>
                    <a:pt x="570" y="112"/>
                  </a:moveTo>
                  <a:cubicBezTo>
                    <a:pt x="495" y="112"/>
                    <a:pt x="420" y="112"/>
                    <a:pt x="345" y="112"/>
                  </a:cubicBezTo>
                  <a:cubicBezTo>
                    <a:pt x="311" y="113"/>
                    <a:pt x="277" y="118"/>
                    <a:pt x="246" y="133"/>
                  </a:cubicBezTo>
                  <a:cubicBezTo>
                    <a:pt x="159" y="176"/>
                    <a:pt x="114" y="247"/>
                    <a:pt x="114" y="343"/>
                  </a:cubicBezTo>
                  <a:cubicBezTo>
                    <a:pt x="112" y="493"/>
                    <a:pt x="113" y="643"/>
                    <a:pt x="114" y="793"/>
                  </a:cubicBezTo>
                  <a:cubicBezTo>
                    <a:pt x="114" y="810"/>
                    <a:pt x="115" y="827"/>
                    <a:pt x="119" y="843"/>
                  </a:cubicBezTo>
                  <a:cubicBezTo>
                    <a:pt x="142" y="951"/>
                    <a:pt x="232" y="1024"/>
                    <a:pt x="342" y="1024"/>
                  </a:cubicBezTo>
                  <a:cubicBezTo>
                    <a:pt x="494" y="1025"/>
                    <a:pt x="645" y="1025"/>
                    <a:pt x="796" y="1024"/>
                  </a:cubicBezTo>
                  <a:cubicBezTo>
                    <a:pt x="830" y="1024"/>
                    <a:pt x="862" y="1018"/>
                    <a:pt x="892" y="1004"/>
                  </a:cubicBezTo>
                  <a:cubicBezTo>
                    <a:pt x="980" y="960"/>
                    <a:pt x="1024" y="889"/>
                    <a:pt x="1024" y="791"/>
                  </a:cubicBezTo>
                  <a:cubicBezTo>
                    <a:pt x="1025" y="651"/>
                    <a:pt x="1025" y="511"/>
                    <a:pt x="1025" y="371"/>
                  </a:cubicBezTo>
                  <a:cubicBezTo>
                    <a:pt x="1025" y="354"/>
                    <a:pt x="1025" y="336"/>
                    <a:pt x="1023" y="318"/>
                  </a:cubicBezTo>
                  <a:cubicBezTo>
                    <a:pt x="1018" y="254"/>
                    <a:pt x="989" y="201"/>
                    <a:pt x="938" y="161"/>
                  </a:cubicBezTo>
                  <a:cubicBezTo>
                    <a:pt x="896" y="127"/>
                    <a:pt x="847" y="113"/>
                    <a:pt x="794" y="112"/>
                  </a:cubicBezTo>
                  <a:cubicBezTo>
                    <a:pt x="719" y="112"/>
                    <a:pt x="644" y="112"/>
                    <a:pt x="570" y="1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Barlow" panose="00000500000000000000" pitchFamily="2" charset="0"/>
                <a:ea typeface="Inter" panose="020B05020300000000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A695E47B-D57C-48D6-A406-3533E3E3A0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46412" y="5378450"/>
              <a:ext cx="2198688" cy="2193925"/>
            </a:xfrm>
            <a:custGeom>
              <a:avLst/>
              <a:gdLst/>
              <a:ahLst/>
              <a:cxnLst>
                <a:cxn ang="0">
                  <a:pos x="586" y="292"/>
                </a:cxn>
                <a:cxn ang="0">
                  <a:pos x="293" y="585"/>
                </a:cxn>
                <a:cxn ang="0">
                  <a:pos x="0" y="293"/>
                </a:cxn>
                <a:cxn ang="0">
                  <a:pos x="293" y="0"/>
                </a:cxn>
                <a:cxn ang="0">
                  <a:pos x="586" y="292"/>
                </a:cxn>
                <a:cxn ang="0">
                  <a:pos x="113" y="293"/>
                </a:cxn>
                <a:cxn ang="0">
                  <a:pos x="294" y="473"/>
                </a:cxn>
                <a:cxn ang="0">
                  <a:pos x="474" y="292"/>
                </a:cxn>
                <a:cxn ang="0">
                  <a:pos x="293" y="112"/>
                </a:cxn>
                <a:cxn ang="0">
                  <a:pos x="113" y="293"/>
                </a:cxn>
              </a:cxnLst>
              <a:rect l="0" t="0" r="r" b="b"/>
              <a:pathLst>
                <a:path w="586" h="585">
                  <a:moveTo>
                    <a:pt x="586" y="292"/>
                  </a:moveTo>
                  <a:cubicBezTo>
                    <a:pt x="586" y="454"/>
                    <a:pt x="455" y="585"/>
                    <a:pt x="293" y="585"/>
                  </a:cubicBezTo>
                  <a:cubicBezTo>
                    <a:pt x="131" y="585"/>
                    <a:pt x="0" y="455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5" y="0"/>
                    <a:pt x="586" y="131"/>
                    <a:pt x="586" y="292"/>
                  </a:cubicBezTo>
                  <a:close/>
                  <a:moveTo>
                    <a:pt x="113" y="293"/>
                  </a:moveTo>
                  <a:cubicBezTo>
                    <a:pt x="113" y="392"/>
                    <a:pt x="194" y="473"/>
                    <a:pt x="294" y="473"/>
                  </a:cubicBezTo>
                  <a:cubicBezTo>
                    <a:pt x="393" y="473"/>
                    <a:pt x="474" y="392"/>
                    <a:pt x="474" y="292"/>
                  </a:cubicBezTo>
                  <a:cubicBezTo>
                    <a:pt x="474" y="192"/>
                    <a:pt x="393" y="112"/>
                    <a:pt x="293" y="112"/>
                  </a:cubicBezTo>
                  <a:cubicBezTo>
                    <a:pt x="193" y="112"/>
                    <a:pt x="113" y="193"/>
                    <a:pt x="113" y="29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Barlow" panose="00000500000000000000" pitchFamily="2" charset="0"/>
                <a:ea typeface="Inter" panose="020B05020300000000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E09907C-B680-41F1-9CE0-264B2AA2F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9512" y="5119688"/>
              <a:ext cx="520700" cy="520700"/>
            </a:xfrm>
            <a:custGeom>
              <a:avLst/>
              <a:gdLst/>
              <a:ahLst/>
              <a:cxnLst>
                <a:cxn ang="0">
                  <a:pos x="139" y="69"/>
                </a:cxn>
                <a:cxn ang="0">
                  <a:pos x="70" y="138"/>
                </a:cxn>
                <a:cxn ang="0">
                  <a:pos x="1" y="69"/>
                </a:cxn>
                <a:cxn ang="0">
                  <a:pos x="70" y="0"/>
                </a:cxn>
                <a:cxn ang="0">
                  <a:pos x="139" y="69"/>
                </a:cxn>
              </a:cxnLst>
              <a:rect l="0" t="0" r="r" b="b"/>
              <a:pathLst>
                <a:path w="139" h="139">
                  <a:moveTo>
                    <a:pt x="139" y="69"/>
                  </a:moveTo>
                  <a:cubicBezTo>
                    <a:pt x="139" y="108"/>
                    <a:pt x="108" y="139"/>
                    <a:pt x="70" y="138"/>
                  </a:cubicBezTo>
                  <a:cubicBezTo>
                    <a:pt x="34" y="138"/>
                    <a:pt x="2" y="112"/>
                    <a:pt x="1" y="69"/>
                  </a:cubicBezTo>
                  <a:cubicBezTo>
                    <a:pt x="0" y="31"/>
                    <a:pt x="33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Barlow" panose="00000500000000000000" pitchFamily="2" charset="0"/>
                <a:ea typeface="Inter" panose="020B05020300000000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6" name="Freeform 7">
            <a:extLst>
              <a:ext uri="{FF2B5EF4-FFF2-40B4-BE49-F238E27FC236}">
                <a16:creationId xmlns:a16="http://schemas.microsoft.com/office/drawing/2014/main" id="{CB2BB85B-FB29-4C4A-9C3F-FD7C5FD60535}"/>
              </a:ext>
            </a:extLst>
          </p:cNvPr>
          <p:cNvSpPr>
            <a:spLocks/>
          </p:cNvSpPr>
          <p:nvPr/>
        </p:nvSpPr>
        <p:spPr bwMode="auto">
          <a:xfrm>
            <a:off x="19645721" y="4112221"/>
            <a:ext cx="123245" cy="228600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19" y="0"/>
              </a:cxn>
              <a:cxn ang="0">
                <a:pos x="7" y="12"/>
              </a:cxn>
              <a:cxn ang="0">
                <a:pos x="7" y="17"/>
              </a:cxn>
              <a:cxn ang="0">
                <a:pos x="1" y="17"/>
              </a:cxn>
              <a:cxn ang="0">
                <a:pos x="0" y="18"/>
              </a:cxn>
              <a:cxn ang="0">
                <a:pos x="0" y="27"/>
              </a:cxn>
              <a:cxn ang="0">
                <a:pos x="1" y="28"/>
              </a:cxn>
              <a:cxn ang="0">
                <a:pos x="7" y="28"/>
              </a:cxn>
              <a:cxn ang="0">
                <a:pos x="7" y="48"/>
              </a:cxn>
              <a:cxn ang="0">
                <a:pos x="8" y="49"/>
              </a:cxn>
              <a:cxn ang="0">
                <a:pos x="16" y="49"/>
              </a:cxn>
              <a:cxn ang="0">
                <a:pos x="17" y="48"/>
              </a:cxn>
              <a:cxn ang="0">
                <a:pos x="17" y="28"/>
              </a:cxn>
              <a:cxn ang="0">
                <a:pos x="25" y="28"/>
              </a:cxn>
              <a:cxn ang="0">
                <a:pos x="26" y="27"/>
              </a:cxn>
              <a:cxn ang="0">
                <a:pos x="26" y="18"/>
              </a:cxn>
              <a:cxn ang="0">
                <a:pos x="26" y="18"/>
              </a:cxn>
              <a:cxn ang="0">
                <a:pos x="25" y="17"/>
              </a:cxn>
              <a:cxn ang="0">
                <a:pos x="17" y="17"/>
              </a:cxn>
              <a:cxn ang="0">
                <a:pos x="17" y="13"/>
              </a:cxn>
              <a:cxn ang="0">
                <a:pos x="21" y="9"/>
              </a:cxn>
              <a:cxn ang="0">
                <a:pos x="25" y="9"/>
              </a:cxn>
              <a:cxn ang="0">
                <a:pos x="26" y="8"/>
              </a:cxn>
              <a:cxn ang="0">
                <a:pos x="26" y="1"/>
              </a:cxn>
              <a:cxn ang="0">
                <a:pos x="25" y="0"/>
              </a:cxn>
            </a:cxnLst>
            <a:rect l="0" t="0" r="r" b="b"/>
            <a:pathLst>
              <a:path w="26" h="49">
                <a:moveTo>
                  <a:pt x="25" y="0"/>
                </a:moveTo>
                <a:cubicBezTo>
                  <a:pt x="19" y="0"/>
                  <a:pt x="19" y="0"/>
                  <a:pt x="19" y="0"/>
                </a:cubicBezTo>
                <a:cubicBezTo>
                  <a:pt x="12" y="0"/>
                  <a:pt x="7" y="4"/>
                  <a:pt x="7" y="12"/>
                </a:cubicBezTo>
                <a:cubicBezTo>
                  <a:pt x="7" y="17"/>
                  <a:pt x="7" y="17"/>
                  <a:pt x="7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8"/>
                  <a:pt x="1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9"/>
                  <a:pt x="8" y="49"/>
                  <a:pt x="8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7" y="49"/>
                  <a:pt x="17" y="49"/>
                  <a:pt x="17" y="48"/>
                </a:cubicBezTo>
                <a:cubicBezTo>
                  <a:pt x="17" y="28"/>
                  <a:pt x="17" y="28"/>
                  <a:pt x="17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7"/>
                  <a:pt x="26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7"/>
                  <a:pt x="25" y="17"/>
                  <a:pt x="2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0"/>
                  <a:pt x="18" y="9"/>
                  <a:pt x="21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9"/>
                  <a:pt x="26" y="8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0"/>
                  <a:pt x="26" y="0"/>
                  <a:pt x="25" y="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1DDDE"/>
              </a:solidFill>
              <a:latin typeface="Barlow" panose="00000500000000000000" pitchFamily="2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42310F34-29E3-4C77-87D1-F547C5C14352}"/>
              </a:ext>
            </a:extLst>
          </p:cNvPr>
          <p:cNvSpPr>
            <a:spLocks/>
          </p:cNvSpPr>
          <p:nvPr/>
        </p:nvSpPr>
        <p:spPr bwMode="auto">
          <a:xfrm>
            <a:off x="16168607" y="4112221"/>
            <a:ext cx="270272" cy="228601"/>
          </a:xfrm>
          <a:custGeom>
            <a:avLst/>
            <a:gdLst/>
            <a:ahLst/>
            <a:cxnLst>
              <a:cxn ang="0">
                <a:pos x="0" y="980"/>
              </a:cxn>
              <a:cxn ang="0">
                <a:pos x="0" y="967"/>
              </a:cxn>
              <a:cxn ang="0">
                <a:pos x="29" y="952"/>
              </a:cxn>
              <a:cxn ang="0">
                <a:pos x="87" y="950"/>
              </a:cxn>
              <a:cxn ang="0">
                <a:pos x="314" y="882"/>
              </a:cxn>
              <a:cxn ang="0">
                <a:pos x="342" y="863"/>
              </a:cxn>
              <a:cxn ang="0">
                <a:pos x="332" y="860"/>
              </a:cxn>
              <a:cxn ang="0">
                <a:pos x="200" y="791"/>
              </a:cxn>
              <a:cxn ang="0">
                <a:pos x="125" y="675"/>
              </a:cxn>
              <a:cxn ang="0">
                <a:pos x="141" y="652"/>
              </a:cxn>
              <a:cxn ang="0">
                <a:pos x="160" y="654"/>
              </a:cxn>
              <a:cxn ang="0">
                <a:pos x="184" y="654"/>
              </a:cxn>
              <a:cxn ang="0">
                <a:pos x="178" y="648"/>
              </a:cxn>
              <a:cxn ang="0">
                <a:pos x="63" y="534"/>
              </a:cxn>
              <a:cxn ang="0">
                <a:pos x="28" y="400"/>
              </a:cxn>
              <a:cxn ang="0">
                <a:pos x="54" y="383"/>
              </a:cxn>
              <a:cxn ang="0">
                <a:pos x="84" y="396"/>
              </a:cxn>
              <a:cxn ang="0">
                <a:pos x="107" y="401"/>
              </a:cxn>
              <a:cxn ang="0">
                <a:pos x="98" y="389"/>
              </a:cxn>
              <a:cxn ang="0">
                <a:pos x="63" y="73"/>
              </a:cxn>
              <a:cxn ang="0">
                <a:pos x="99" y="69"/>
              </a:cxn>
              <a:cxn ang="0">
                <a:pos x="202" y="170"/>
              </a:cxn>
              <a:cxn ang="0">
                <a:pos x="485" y="312"/>
              </a:cxn>
              <a:cxn ang="0">
                <a:pos x="595" y="331"/>
              </a:cxn>
              <a:cxn ang="0">
                <a:pos x="613" y="313"/>
              </a:cxn>
              <a:cxn ang="0">
                <a:pos x="659" y="131"/>
              </a:cxn>
              <a:cxn ang="0">
                <a:pos x="922" y="8"/>
              </a:cxn>
              <a:cxn ang="0">
                <a:pos x="1078" y="73"/>
              </a:cxn>
              <a:cxn ang="0">
                <a:pos x="1125" y="82"/>
              </a:cxn>
              <a:cxn ang="0">
                <a:pos x="1159" y="71"/>
              </a:cxn>
              <a:cxn ang="0">
                <a:pos x="1246" y="32"/>
              </a:cxn>
              <a:cxn ang="0">
                <a:pos x="1271" y="31"/>
              </a:cxn>
              <a:cxn ang="0">
                <a:pos x="1272" y="53"/>
              </a:cxn>
              <a:cxn ang="0">
                <a:pos x="1212" y="151"/>
              </a:cxn>
              <a:cxn ang="0">
                <a:pos x="1208" y="161"/>
              </a:cxn>
              <a:cxn ang="0">
                <a:pos x="1256" y="147"/>
              </a:cxn>
              <a:cxn ang="0">
                <a:pos x="1291" y="133"/>
              </a:cxn>
              <a:cxn ang="0">
                <a:pos x="1308" y="138"/>
              </a:cxn>
              <a:cxn ang="0">
                <a:pos x="1309" y="156"/>
              </a:cxn>
              <a:cxn ang="0">
                <a:pos x="1301" y="166"/>
              </a:cxn>
              <a:cxn ang="0">
                <a:pos x="1204" y="271"/>
              </a:cxn>
              <a:cxn ang="0">
                <a:pos x="1179" y="327"/>
              </a:cxn>
              <a:cxn ang="0">
                <a:pos x="1174" y="404"/>
              </a:cxn>
              <a:cxn ang="0">
                <a:pos x="972" y="851"/>
              </a:cxn>
              <a:cxn ang="0">
                <a:pos x="675" y="1051"/>
              </a:cxn>
              <a:cxn ang="0">
                <a:pos x="300" y="1091"/>
              </a:cxn>
              <a:cxn ang="0">
                <a:pos x="59" y="1018"/>
              </a:cxn>
              <a:cxn ang="0">
                <a:pos x="0" y="980"/>
              </a:cxn>
            </a:cxnLst>
            <a:rect l="0" t="0" r="r" b="b"/>
            <a:pathLst>
              <a:path w="1313" h="1107">
                <a:moveTo>
                  <a:pt x="0" y="980"/>
                </a:moveTo>
                <a:cubicBezTo>
                  <a:pt x="0" y="976"/>
                  <a:pt x="0" y="972"/>
                  <a:pt x="0" y="967"/>
                </a:cubicBezTo>
                <a:cubicBezTo>
                  <a:pt x="6" y="955"/>
                  <a:pt x="16" y="951"/>
                  <a:pt x="29" y="952"/>
                </a:cubicBezTo>
                <a:cubicBezTo>
                  <a:pt x="48" y="952"/>
                  <a:pt x="68" y="951"/>
                  <a:pt x="87" y="950"/>
                </a:cubicBezTo>
                <a:cubicBezTo>
                  <a:pt x="168" y="945"/>
                  <a:pt x="244" y="922"/>
                  <a:pt x="314" y="882"/>
                </a:cubicBezTo>
                <a:cubicBezTo>
                  <a:pt x="324" y="877"/>
                  <a:pt x="334" y="872"/>
                  <a:pt x="342" y="863"/>
                </a:cubicBezTo>
                <a:cubicBezTo>
                  <a:pt x="338" y="862"/>
                  <a:pt x="335" y="861"/>
                  <a:pt x="332" y="860"/>
                </a:cubicBezTo>
                <a:cubicBezTo>
                  <a:pt x="282" y="849"/>
                  <a:pt x="238" y="826"/>
                  <a:pt x="200" y="791"/>
                </a:cubicBezTo>
                <a:cubicBezTo>
                  <a:pt x="165" y="759"/>
                  <a:pt x="140" y="720"/>
                  <a:pt x="125" y="675"/>
                </a:cubicBezTo>
                <a:cubicBezTo>
                  <a:pt x="119" y="660"/>
                  <a:pt x="126" y="652"/>
                  <a:pt x="141" y="652"/>
                </a:cubicBezTo>
                <a:cubicBezTo>
                  <a:pt x="148" y="652"/>
                  <a:pt x="154" y="653"/>
                  <a:pt x="160" y="654"/>
                </a:cubicBezTo>
                <a:cubicBezTo>
                  <a:pt x="168" y="654"/>
                  <a:pt x="176" y="655"/>
                  <a:pt x="184" y="654"/>
                </a:cubicBezTo>
                <a:cubicBezTo>
                  <a:pt x="183" y="649"/>
                  <a:pt x="180" y="649"/>
                  <a:pt x="178" y="648"/>
                </a:cubicBezTo>
                <a:cubicBezTo>
                  <a:pt x="129" y="621"/>
                  <a:pt x="90" y="583"/>
                  <a:pt x="63" y="534"/>
                </a:cubicBezTo>
                <a:cubicBezTo>
                  <a:pt x="40" y="493"/>
                  <a:pt x="28" y="448"/>
                  <a:pt x="28" y="400"/>
                </a:cubicBezTo>
                <a:cubicBezTo>
                  <a:pt x="28" y="383"/>
                  <a:pt x="38" y="377"/>
                  <a:pt x="54" y="383"/>
                </a:cubicBezTo>
                <a:cubicBezTo>
                  <a:pt x="64" y="388"/>
                  <a:pt x="74" y="393"/>
                  <a:pt x="84" y="396"/>
                </a:cubicBezTo>
                <a:cubicBezTo>
                  <a:pt x="91" y="399"/>
                  <a:pt x="98" y="404"/>
                  <a:pt x="107" y="401"/>
                </a:cubicBezTo>
                <a:cubicBezTo>
                  <a:pt x="104" y="396"/>
                  <a:pt x="101" y="392"/>
                  <a:pt x="98" y="389"/>
                </a:cubicBezTo>
                <a:cubicBezTo>
                  <a:pt x="21" y="291"/>
                  <a:pt x="9" y="186"/>
                  <a:pt x="63" y="73"/>
                </a:cubicBezTo>
                <a:cubicBezTo>
                  <a:pt x="74" y="51"/>
                  <a:pt x="83" y="49"/>
                  <a:pt x="99" y="69"/>
                </a:cubicBezTo>
                <a:cubicBezTo>
                  <a:pt x="131" y="105"/>
                  <a:pt x="165" y="140"/>
                  <a:pt x="202" y="170"/>
                </a:cubicBezTo>
                <a:cubicBezTo>
                  <a:pt x="286" y="238"/>
                  <a:pt x="381" y="285"/>
                  <a:pt x="485" y="312"/>
                </a:cubicBezTo>
                <a:cubicBezTo>
                  <a:pt x="521" y="322"/>
                  <a:pt x="558" y="329"/>
                  <a:pt x="595" y="331"/>
                </a:cubicBezTo>
                <a:cubicBezTo>
                  <a:pt x="611" y="332"/>
                  <a:pt x="614" y="328"/>
                  <a:pt x="613" y="313"/>
                </a:cubicBezTo>
                <a:cubicBezTo>
                  <a:pt x="609" y="248"/>
                  <a:pt x="621" y="186"/>
                  <a:pt x="659" y="131"/>
                </a:cubicBezTo>
                <a:cubicBezTo>
                  <a:pt x="722" y="39"/>
                  <a:pt x="812" y="0"/>
                  <a:pt x="922" y="8"/>
                </a:cubicBezTo>
                <a:cubicBezTo>
                  <a:pt x="981" y="12"/>
                  <a:pt x="1033" y="35"/>
                  <a:pt x="1078" y="73"/>
                </a:cubicBezTo>
                <a:cubicBezTo>
                  <a:pt x="1092" y="85"/>
                  <a:pt x="1107" y="88"/>
                  <a:pt x="1125" y="82"/>
                </a:cubicBezTo>
                <a:cubicBezTo>
                  <a:pt x="1136" y="78"/>
                  <a:pt x="1147" y="75"/>
                  <a:pt x="1159" y="71"/>
                </a:cubicBezTo>
                <a:cubicBezTo>
                  <a:pt x="1189" y="61"/>
                  <a:pt x="1218" y="48"/>
                  <a:pt x="1246" y="32"/>
                </a:cubicBezTo>
                <a:cubicBezTo>
                  <a:pt x="1254" y="27"/>
                  <a:pt x="1263" y="23"/>
                  <a:pt x="1271" y="31"/>
                </a:cubicBezTo>
                <a:cubicBezTo>
                  <a:pt x="1278" y="38"/>
                  <a:pt x="1275" y="46"/>
                  <a:pt x="1272" y="53"/>
                </a:cubicBezTo>
                <a:cubicBezTo>
                  <a:pt x="1259" y="90"/>
                  <a:pt x="1240" y="123"/>
                  <a:pt x="1212" y="151"/>
                </a:cubicBezTo>
                <a:cubicBezTo>
                  <a:pt x="1210" y="153"/>
                  <a:pt x="1207" y="155"/>
                  <a:pt x="1208" y="161"/>
                </a:cubicBezTo>
                <a:cubicBezTo>
                  <a:pt x="1224" y="157"/>
                  <a:pt x="1240" y="153"/>
                  <a:pt x="1256" y="147"/>
                </a:cubicBezTo>
                <a:cubicBezTo>
                  <a:pt x="1267" y="142"/>
                  <a:pt x="1279" y="138"/>
                  <a:pt x="1291" y="133"/>
                </a:cubicBezTo>
                <a:cubicBezTo>
                  <a:pt x="1297" y="131"/>
                  <a:pt x="1303" y="132"/>
                  <a:pt x="1308" y="138"/>
                </a:cubicBezTo>
                <a:cubicBezTo>
                  <a:pt x="1313" y="144"/>
                  <a:pt x="1312" y="150"/>
                  <a:pt x="1309" y="156"/>
                </a:cubicBezTo>
                <a:cubicBezTo>
                  <a:pt x="1306" y="159"/>
                  <a:pt x="1304" y="163"/>
                  <a:pt x="1301" y="166"/>
                </a:cubicBezTo>
                <a:cubicBezTo>
                  <a:pt x="1274" y="206"/>
                  <a:pt x="1241" y="241"/>
                  <a:pt x="1204" y="271"/>
                </a:cubicBezTo>
                <a:cubicBezTo>
                  <a:pt x="1187" y="286"/>
                  <a:pt x="1178" y="304"/>
                  <a:pt x="1179" y="327"/>
                </a:cubicBezTo>
                <a:cubicBezTo>
                  <a:pt x="1180" y="353"/>
                  <a:pt x="1177" y="378"/>
                  <a:pt x="1174" y="404"/>
                </a:cubicBezTo>
                <a:cubicBezTo>
                  <a:pt x="1153" y="574"/>
                  <a:pt x="1087" y="724"/>
                  <a:pt x="972" y="851"/>
                </a:cubicBezTo>
                <a:cubicBezTo>
                  <a:pt x="890" y="943"/>
                  <a:pt x="791" y="1010"/>
                  <a:pt x="675" y="1051"/>
                </a:cubicBezTo>
                <a:cubicBezTo>
                  <a:pt x="553" y="1095"/>
                  <a:pt x="428" y="1107"/>
                  <a:pt x="300" y="1091"/>
                </a:cubicBezTo>
                <a:cubicBezTo>
                  <a:pt x="216" y="1080"/>
                  <a:pt x="135" y="1056"/>
                  <a:pt x="59" y="1018"/>
                </a:cubicBezTo>
                <a:cubicBezTo>
                  <a:pt x="38" y="1008"/>
                  <a:pt x="15" y="1000"/>
                  <a:pt x="0" y="98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1DDDE"/>
              </a:solidFill>
              <a:latin typeface="Barlow" panose="00000500000000000000" pitchFamily="2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882F208-99C9-4D5F-AF25-1D433CF899D6}"/>
              </a:ext>
            </a:extLst>
          </p:cNvPr>
          <p:cNvSpPr txBox="1">
            <a:spLocks/>
          </p:cNvSpPr>
          <p:nvPr/>
        </p:nvSpPr>
        <p:spPr>
          <a:xfrm>
            <a:off x="3275118" y="3905898"/>
            <a:ext cx="8276122" cy="781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800" rtl="0" eaLnBrk="1" latinLnBrk="0" hangingPunct="1">
              <a:lnSpc>
                <a:spcPct val="150000"/>
              </a:lnSpc>
              <a:spcBef>
                <a:spcPts val="2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  <a:cs typeface="Space grotesk" pitchFamily="2" charset="0"/>
              </a:rPr>
              <a:t>Massachusetts 22355 </a:t>
            </a:r>
            <a:r>
              <a:rPr lang="en-US" dirty="0" err="1">
                <a:solidFill>
                  <a:schemeClr val="tx1"/>
                </a:solidFill>
                <a:latin typeface="Barlow" panose="00000500000000000000" pitchFamily="2" charset="0"/>
                <a:cs typeface="Space grotesk" pitchFamily="2" charset="0"/>
              </a:rPr>
              <a:t>Rondah’s</a:t>
            </a:r>
            <a:r>
              <a:rPr lang="en-US" dirty="0">
                <a:solidFill>
                  <a:schemeClr val="tx1"/>
                </a:solidFill>
                <a:latin typeface="Barlow" panose="00000500000000000000" pitchFamily="2" charset="0"/>
                <a:cs typeface="Space grotesk" pitchFamily="2" charset="0"/>
              </a:rPr>
              <a:t> St. 5C United States of Ulrich</a:t>
            </a:r>
          </a:p>
        </p:txBody>
      </p:sp>
    </p:spTree>
    <p:extLst>
      <p:ext uri="{BB962C8B-B14F-4D97-AF65-F5344CB8AC3E}">
        <p14:creationId xmlns:p14="http://schemas.microsoft.com/office/powerpoint/2010/main" val="258720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图片包含 室内, 充满, 花, 桌子&#10;&#10;描述已自动生成">
            <a:extLst>
              <a:ext uri="{FF2B5EF4-FFF2-40B4-BE49-F238E27FC236}">
                <a16:creationId xmlns:a16="http://schemas.microsoft.com/office/drawing/2014/main" id="{E89EAE20-B5A2-4352-BE61-FA1F8B3B69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4C1D5B88-FD86-4A0E-BF62-8B6C50EC598F}"/>
              </a:ext>
            </a:extLst>
          </p:cNvPr>
          <p:cNvSpPr/>
          <p:nvPr/>
        </p:nvSpPr>
        <p:spPr>
          <a:xfrm>
            <a:off x="8478825" y="2465512"/>
            <a:ext cx="7416824" cy="878497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827860C-69B9-457A-B1AA-58FDCAF09D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SIMPELIO.STUDIO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865FC0C-F769-4F74-93CD-07D44EBEE18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MINIMAL PRESENTATION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32F99E5-BAE3-4BCF-9617-93FD279253C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THANKS for 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nne" pitchFamily="2" charset="0"/>
                <a:ea typeface="Benne" pitchFamily="2" charset="0"/>
                <a:cs typeface="Benne" pitchFamily="2" charset="0"/>
              </a:rPr>
              <a:t>Your Attention</a:t>
            </a:r>
            <a:endParaRPr kumimoji="0" lang="en-ID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7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BDF7B2-7D16-41E8-A98B-490D548EDE5A}"/>
              </a:ext>
            </a:extLst>
          </p:cNvPr>
          <p:cNvSpPr/>
          <p:nvPr/>
        </p:nvSpPr>
        <p:spPr>
          <a:xfrm>
            <a:off x="0" y="0"/>
            <a:ext cx="3546277" cy="13716000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023571-A33C-4013-8047-4D0ADF4EA02D}"/>
              </a:ext>
            </a:extLst>
          </p:cNvPr>
          <p:cNvSpPr/>
          <p:nvPr/>
        </p:nvSpPr>
        <p:spPr>
          <a:xfrm>
            <a:off x="11647237" y="7464019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03BCDF-05EE-447E-809F-C811C61B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4</a:t>
            </a:fld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841452D-C8F3-47E9-87EA-84E538363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Proinveh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magna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erat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in eros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odio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Sed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venenatis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sagittis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nulla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elementum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porta. 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808F10-054E-4685-9C3F-BBB4485F88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Our Value</a:t>
            </a:r>
            <a:endParaRPr lang="en-ID" sz="12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D90E6B-B1BA-4FA2-A71D-3DAC03E916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defTabSz="1828891">
              <a:spcBef>
                <a:spcPts val="0"/>
              </a:spcBef>
            </a:pP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Lorem ipsum dolor sit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amet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,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Consectetur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adipiscing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elit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. </a:t>
            </a:r>
          </a:p>
          <a:p>
            <a:pPr defTabSz="1828891">
              <a:spcBef>
                <a:spcPts val="0"/>
              </a:spcBef>
            </a:pP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Eliv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Duis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ina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volutpat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enim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lacus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, sit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amet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auctor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felis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varius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</a:p>
          <a:p>
            <a:pPr defTabSz="1828891">
              <a:spcBef>
                <a:spcPts val="0"/>
              </a:spcBef>
            </a:pP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Eta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Vivamus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non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accumsan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nisl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. Maecenas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fringilla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nibh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</a:t>
            </a:r>
          </a:p>
          <a:p>
            <a:pPr defTabSz="1828891">
              <a:spcBef>
                <a:spcPts val="0"/>
              </a:spcBef>
            </a:pP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Sedero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fermentum lacinia.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mauris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vel </a:t>
            </a:r>
            <a:r>
              <a:rPr lang="en-US" dirty="0" err="1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metus</a:t>
            </a:r>
            <a:r>
              <a:rPr lang="en-US" dirty="0">
                <a:latin typeface="Barlow" panose="00000500000000000000" pitchFamily="2" charset="0"/>
                <a:ea typeface="Inter" panose="020B0502030000000004" pitchFamily="34" charset="0"/>
                <a:cs typeface="Poppins Light" panose="00000400000000000000" pitchFamily="2" charset="0"/>
              </a:rPr>
              <a:t> vitae lorem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4BC8DC-42D6-4037-844E-E50E9FCC72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Our Mission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AC63DB6-2FB3-42A7-A269-D9301CA0F8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Our Vision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AA476-1958-4FA2-84ED-8718BC085DB9}"/>
              </a:ext>
            </a:extLst>
          </p:cNvPr>
          <p:cNvSpPr/>
          <p:nvPr/>
        </p:nvSpPr>
        <p:spPr>
          <a:xfrm>
            <a:off x="11647237" y="3940910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94D5D-5CC7-406C-BD82-5DA7D5AB4775}"/>
              </a:ext>
            </a:extLst>
          </p:cNvPr>
          <p:cNvGrpSpPr/>
          <p:nvPr/>
        </p:nvGrpSpPr>
        <p:grpSpPr>
          <a:xfrm>
            <a:off x="11838791" y="7761119"/>
            <a:ext cx="696892" cy="462666"/>
            <a:chOff x="4981576" y="5357813"/>
            <a:chExt cx="765176" cy="508000"/>
          </a:xfrm>
          <a:solidFill>
            <a:schemeClr val="tx1"/>
          </a:solidFill>
        </p:grpSpPr>
        <p:sp>
          <p:nvSpPr>
            <p:cNvPr id="23" name="Freeform 832">
              <a:extLst>
                <a:ext uri="{FF2B5EF4-FFF2-40B4-BE49-F238E27FC236}">
                  <a16:creationId xmlns:a16="http://schemas.microsoft.com/office/drawing/2014/main" id="{E8AF3D56-14E9-4CB1-ADF9-958A58DB4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Freeform 833">
              <a:extLst>
                <a:ext uri="{FF2B5EF4-FFF2-40B4-BE49-F238E27FC236}">
                  <a16:creationId xmlns:a16="http://schemas.microsoft.com/office/drawing/2014/main" id="{9F707BE6-C699-415A-9098-6D20E2405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Freeform 834">
              <a:extLst>
                <a:ext uri="{FF2B5EF4-FFF2-40B4-BE49-F238E27FC236}">
                  <a16:creationId xmlns:a16="http://schemas.microsoft.com/office/drawing/2014/main" id="{AE164238-CAA7-4D7E-BCD5-9D54A0B80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D72CAA-1601-4D3B-BF2B-C1A66CA791A4}"/>
              </a:ext>
            </a:extLst>
          </p:cNvPr>
          <p:cNvGrpSpPr>
            <a:grpSpLocks noChangeAspect="1"/>
          </p:cNvGrpSpPr>
          <p:nvPr/>
        </p:nvGrpSpPr>
        <p:grpSpPr>
          <a:xfrm>
            <a:off x="11964037" y="4259270"/>
            <a:ext cx="446400" cy="536323"/>
            <a:chOff x="2808759" y="4097951"/>
            <a:chExt cx="269890" cy="324256"/>
          </a:xfrm>
          <a:solidFill>
            <a:schemeClr val="tx1"/>
          </a:solidFill>
        </p:grpSpPr>
        <p:sp>
          <p:nvSpPr>
            <p:cNvPr id="29" name="Freeform 905">
              <a:extLst>
                <a:ext uri="{FF2B5EF4-FFF2-40B4-BE49-F238E27FC236}">
                  <a16:creationId xmlns:a16="http://schemas.microsoft.com/office/drawing/2014/main" id="{5473D49E-D411-478D-A40C-2BF4F9620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759" y="4131606"/>
              <a:ext cx="10355" cy="290601"/>
            </a:xfrm>
            <a:custGeom>
              <a:avLst/>
              <a:gdLst>
                <a:gd name="T0" fmla="*/ 4 w 8"/>
                <a:gd name="T1" fmla="*/ 224 h 224"/>
                <a:gd name="T2" fmla="*/ 0 w 8"/>
                <a:gd name="T3" fmla="*/ 220 h 224"/>
                <a:gd name="T4" fmla="*/ 0 w 8"/>
                <a:gd name="T5" fmla="*/ 4 h 224"/>
                <a:gd name="T6" fmla="*/ 4 w 8"/>
                <a:gd name="T7" fmla="*/ 0 h 224"/>
                <a:gd name="T8" fmla="*/ 8 w 8"/>
                <a:gd name="T9" fmla="*/ 4 h 224"/>
                <a:gd name="T10" fmla="*/ 8 w 8"/>
                <a:gd name="T11" fmla="*/ 220 h 224"/>
                <a:gd name="T12" fmla="*/ 4 w 8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24">
                  <a:moveTo>
                    <a:pt x="4" y="224"/>
                  </a:moveTo>
                  <a:cubicBezTo>
                    <a:pt x="2" y="224"/>
                    <a:pt x="0" y="222"/>
                    <a:pt x="0" y="2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8" y="222"/>
                    <a:pt x="6" y="224"/>
                    <a:pt x="4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907">
              <a:extLst>
                <a:ext uri="{FF2B5EF4-FFF2-40B4-BE49-F238E27FC236}">
                  <a16:creationId xmlns:a16="http://schemas.microsoft.com/office/drawing/2014/main" id="{73FC8919-0D82-4A85-B2A9-691644B35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294" y="4110895"/>
              <a:ext cx="10355" cy="148213"/>
            </a:xfrm>
            <a:custGeom>
              <a:avLst/>
              <a:gdLst>
                <a:gd name="T0" fmla="*/ 4 w 8"/>
                <a:gd name="T1" fmla="*/ 114 h 114"/>
                <a:gd name="T2" fmla="*/ 0 w 8"/>
                <a:gd name="T3" fmla="*/ 110 h 114"/>
                <a:gd name="T4" fmla="*/ 0 w 8"/>
                <a:gd name="T5" fmla="*/ 4 h 114"/>
                <a:gd name="T6" fmla="*/ 4 w 8"/>
                <a:gd name="T7" fmla="*/ 0 h 114"/>
                <a:gd name="T8" fmla="*/ 8 w 8"/>
                <a:gd name="T9" fmla="*/ 4 h 114"/>
                <a:gd name="T10" fmla="*/ 8 w 8"/>
                <a:gd name="T11" fmla="*/ 110 h 114"/>
                <a:gd name="T12" fmla="*/ 4 w 8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4">
                  <a:moveTo>
                    <a:pt x="4" y="114"/>
                  </a:move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2"/>
                    <a:pt x="6" y="114"/>
                    <a:pt x="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908">
              <a:extLst>
                <a:ext uri="{FF2B5EF4-FFF2-40B4-BE49-F238E27FC236}">
                  <a16:creationId xmlns:a16="http://schemas.microsoft.com/office/drawing/2014/main" id="{3CD446D4-455E-4194-9B34-E5535886E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759" y="4235808"/>
              <a:ext cx="269890" cy="55661"/>
            </a:xfrm>
            <a:custGeom>
              <a:avLst/>
              <a:gdLst>
                <a:gd name="T0" fmla="*/ 150 w 208"/>
                <a:gd name="T1" fmla="*/ 40 h 43"/>
                <a:gd name="T2" fmla="*/ 93 w 208"/>
                <a:gd name="T3" fmla="*/ 28 h 43"/>
                <a:gd name="T4" fmla="*/ 7 w 208"/>
                <a:gd name="T5" fmla="*/ 32 h 43"/>
                <a:gd name="T6" fmla="*/ 1 w 208"/>
                <a:gd name="T7" fmla="*/ 32 h 43"/>
                <a:gd name="T8" fmla="*/ 1 w 208"/>
                <a:gd name="T9" fmla="*/ 26 h 43"/>
                <a:gd name="T10" fmla="*/ 95 w 208"/>
                <a:gd name="T11" fmla="*/ 20 h 43"/>
                <a:gd name="T12" fmla="*/ 201 w 208"/>
                <a:gd name="T13" fmla="*/ 11 h 43"/>
                <a:gd name="T14" fmla="*/ 207 w 208"/>
                <a:gd name="T15" fmla="*/ 11 h 43"/>
                <a:gd name="T16" fmla="*/ 207 w 208"/>
                <a:gd name="T17" fmla="*/ 17 h 43"/>
                <a:gd name="T18" fmla="*/ 150 w 208"/>
                <a:gd name="T1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3">
                  <a:moveTo>
                    <a:pt x="150" y="40"/>
                  </a:moveTo>
                  <a:cubicBezTo>
                    <a:pt x="130" y="40"/>
                    <a:pt x="111" y="34"/>
                    <a:pt x="93" y="28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3"/>
                    <a:pt x="3" y="33"/>
                    <a:pt x="1" y="32"/>
                  </a:cubicBezTo>
                  <a:cubicBezTo>
                    <a:pt x="0" y="30"/>
                    <a:pt x="0" y="27"/>
                    <a:pt x="1" y="26"/>
                  </a:cubicBezTo>
                  <a:cubicBezTo>
                    <a:pt x="29" y="0"/>
                    <a:pt x="63" y="10"/>
                    <a:pt x="95" y="20"/>
                  </a:cubicBezTo>
                  <a:cubicBezTo>
                    <a:pt x="130" y="32"/>
                    <a:pt x="167" y="43"/>
                    <a:pt x="201" y="11"/>
                  </a:cubicBezTo>
                  <a:cubicBezTo>
                    <a:pt x="203" y="9"/>
                    <a:pt x="205" y="9"/>
                    <a:pt x="207" y="11"/>
                  </a:cubicBezTo>
                  <a:cubicBezTo>
                    <a:pt x="208" y="13"/>
                    <a:pt x="208" y="15"/>
                    <a:pt x="207" y="17"/>
                  </a:cubicBezTo>
                  <a:cubicBezTo>
                    <a:pt x="188" y="34"/>
                    <a:pt x="169" y="40"/>
                    <a:pt x="15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909">
              <a:extLst>
                <a:ext uri="{FF2B5EF4-FFF2-40B4-BE49-F238E27FC236}">
                  <a16:creationId xmlns:a16="http://schemas.microsoft.com/office/drawing/2014/main" id="{1E726669-053F-487D-9F98-7C837ED0B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759" y="4097951"/>
              <a:ext cx="269890" cy="57603"/>
            </a:xfrm>
            <a:custGeom>
              <a:avLst/>
              <a:gdLst>
                <a:gd name="T0" fmla="*/ 150 w 208"/>
                <a:gd name="T1" fmla="*/ 41 h 44"/>
                <a:gd name="T2" fmla="*/ 93 w 208"/>
                <a:gd name="T3" fmla="*/ 29 h 44"/>
                <a:gd name="T4" fmla="*/ 7 w 208"/>
                <a:gd name="T5" fmla="*/ 32 h 44"/>
                <a:gd name="T6" fmla="*/ 1 w 208"/>
                <a:gd name="T7" fmla="*/ 32 h 44"/>
                <a:gd name="T8" fmla="*/ 1 w 208"/>
                <a:gd name="T9" fmla="*/ 27 h 44"/>
                <a:gd name="T10" fmla="*/ 95 w 208"/>
                <a:gd name="T11" fmla="*/ 21 h 44"/>
                <a:gd name="T12" fmla="*/ 201 w 208"/>
                <a:gd name="T13" fmla="*/ 11 h 44"/>
                <a:gd name="T14" fmla="*/ 207 w 208"/>
                <a:gd name="T15" fmla="*/ 12 h 44"/>
                <a:gd name="T16" fmla="*/ 207 w 208"/>
                <a:gd name="T17" fmla="*/ 17 h 44"/>
                <a:gd name="T18" fmla="*/ 150 w 208"/>
                <a:gd name="T1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4">
                  <a:moveTo>
                    <a:pt x="150" y="41"/>
                  </a:moveTo>
                  <a:cubicBezTo>
                    <a:pt x="130" y="41"/>
                    <a:pt x="111" y="34"/>
                    <a:pt x="93" y="29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4"/>
                    <a:pt x="3" y="34"/>
                    <a:pt x="1" y="32"/>
                  </a:cubicBezTo>
                  <a:cubicBezTo>
                    <a:pt x="0" y="31"/>
                    <a:pt x="0" y="28"/>
                    <a:pt x="1" y="27"/>
                  </a:cubicBezTo>
                  <a:cubicBezTo>
                    <a:pt x="29" y="0"/>
                    <a:pt x="63" y="11"/>
                    <a:pt x="95" y="21"/>
                  </a:cubicBezTo>
                  <a:cubicBezTo>
                    <a:pt x="130" y="32"/>
                    <a:pt x="167" y="44"/>
                    <a:pt x="201" y="11"/>
                  </a:cubicBezTo>
                  <a:cubicBezTo>
                    <a:pt x="203" y="10"/>
                    <a:pt x="205" y="10"/>
                    <a:pt x="207" y="12"/>
                  </a:cubicBezTo>
                  <a:cubicBezTo>
                    <a:pt x="208" y="13"/>
                    <a:pt x="208" y="16"/>
                    <a:pt x="207" y="17"/>
                  </a:cubicBezTo>
                  <a:cubicBezTo>
                    <a:pt x="188" y="35"/>
                    <a:pt x="169" y="41"/>
                    <a:pt x="15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09381385-BB2F-4770-9AD6-8B4DCDAF70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4" b="77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926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AB6DF-7AE1-448C-A599-F0FE372D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5</a:t>
            </a:fld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CCB6FE-7E65-46A0-B1A5-24210A0598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ED3CC7-E49A-41D0-B6AB-30C2C7455E7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Our Service</a:t>
            </a:r>
            <a:endParaRPr lang="en-ID" sz="12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9725D05-1160-48CB-B97A-BD2436EE5F5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Objective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22E576-D03F-4AA6-8809-76B9AFD610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Solution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2DBDC2-DBE4-489E-B48D-567B0952174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imperdiet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nisl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Integer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eget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2FAFACB-5621-41D7-8CB4-E3333B8E1D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D" sz="2000" b="0" i="0" dirty="0">
                <a:effectLst/>
                <a:latin typeface="Barlow" panose="00000500000000000000" pitchFamily="2" charset="0"/>
              </a:rPr>
              <a:t>www.simpelio.net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0BCDD3-348E-4508-945C-53342693ADA2}"/>
              </a:ext>
            </a:extLst>
          </p:cNvPr>
          <p:cNvSpPr/>
          <p:nvPr/>
        </p:nvSpPr>
        <p:spPr>
          <a:xfrm>
            <a:off x="15883955" y="4931649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50022C-51A6-4B87-BE4E-340018AED0F3}"/>
              </a:ext>
            </a:extLst>
          </p:cNvPr>
          <p:cNvSpPr/>
          <p:nvPr/>
        </p:nvSpPr>
        <p:spPr>
          <a:xfrm>
            <a:off x="15883955" y="8892878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C62897-9760-47AF-94F8-8F6E7C830A92}"/>
              </a:ext>
            </a:extLst>
          </p:cNvPr>
          <p:cNvGrpSpPr/>
          <p:nvPr/>
        </p:nvGrpSpPr>
        <p:grpSpPr>
          <a:xfrm>
            <a:off x="16075509" y="5240316"/>
            <a:ext cx="696892" cy="462666"/>
            <a:chOff x="4981576" y="5357813"/>
            <a:chExt cx="765176" cy="508000"/>
          </a:xfrm>
          <a:solidFill>
            <a:schemeClr val="tx1"/>
          </a:solidFill>
        </p:grpSpPr>
        <p:sp>
          <p:nvSpPr>
            <p:cNvPr id="31" name="Freeform 832">
              <a:extLst>
                <a:ext uri="{FF2B5EF4-FFF2-40B4-BE49-F238E27FC236}">
                  <a16:creationId xmlns:a16="http://schemas.microsoft.com/office/drawing/2014/main" id="{DCB47EEA-75EF-4454-9CC7-9EC352130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833">
              <a:extLst>
                <a:ext uri="{FF2B5EF4-FFF2-40B4-BE49-F238E27FC236}">
                  <a16:creationId xmlns:a16="http://schemas.microsoft.com/office/drawing/2014/main" id="{C76C4CEC-1DEC-439F-ABF4-B4BA866FD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834">
              <a:extLst>
                <a:ext uri="{FF2B5EF4-FFF2-40B4-BE49-F238E27FC236}">
                  <a16:creationId xmlns:a16="http://schemas.microsoft.com/office/drawing/2014/main" id="{676D2939-51C9-49E0-A3AD-C0E51E06C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F118C9-A8B8-48F1-B0FD-76CD9B891B49}"/>
              </a:ext>
            </a:extLst>
          </p:cNvPr>
          <p:cNvGrpSpPr>
            <a:grpSpLocks noChangeAspect="1"/>
          </p:cNvGrpSpPr>
          <p:nvPr/>
        </p:nvGrpSpPr>
        <p:grpSpPr>
          <a:xfrm>
            <a:off x="16189006" y="9074678"/>
            <a:ext cx="469898" cy="716400"/>
            <a:chOff x="2768682" y="-1625593"/>
            <a:chExt cx="484189" cy="738188"/>
          </a:xfrm>
          <a:solidFill>
            <a:schemeClr val="tx1"/>
          </a:solidFill>
        </p:grpSpPr>
        <p:sp>
          <p:nvSpPr>
            <p:cNvPr id="35" name="Freeform 1330">
              <a:extLst>
                <a:ext uri="{FF2B5EF4-FFF2-40B4-BE49-F238E27FC236}">
                  <a16:creationId xmlns:a16="http://schemas.microsoft.com/office/drawing/2014/main" id="{1840ECDB-01A3-42B9-AFA4-9C3D1B280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6632" y="-1187442"/>
              <a:ext cx="47625" cy="84138"/>
            </a:xfrm>
            <a:custGeom>
              <a:avLst/>
              <a:gdLst>
                <a:gd name="T0" fmla="*/ 10 w 15"/>
                <a:gd name="T1" fmla="*/ 26 h 26"/>
                <a:gd name="T2" fmla="*/ 10 w 15"/>
                <a:gd name="T3" fmla="*/ 26 h 26"/>
                <a:gd name="T4" fmla="*/ 6 w 15"/>
                <a:gd name="T5" fmla="*/ 22 h 26"/>
                <a:gd name="T6" fmla="*/ 6 w 15"/>
                <a:gd name="T7" fmla="*/ 22 h 26"/>
                <a:gd name="T8" fmla="*/ 2 w 15"/>
                <a:gd name="T9" fmla="*/ 8 h 26"/>
                <a:gd name="T10" fmla="*/ 2 w 15"/>
                <a:gd name="T11" fmla="*/ 2 h 26"/>
                <a:gd name="T12" fmla="*/ 8 w 15"/>
                <a:gd name="T13" fmla="*/ 2 h 26"/>
                <a:gd name="T14" fmla="*/ 14 w 15"/>
                <a:gd name="T15" fmla="*/ 23 h 26"/>
                <a:gd name="T16" fmla="*/ 10 w 15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6">
                  <a:moveTo>
                    <a:pt x="1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7" y="26"/>
                    <a:pt x="6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5" y="9"/>
                    <a:pt x="14" y="22"/>
                    <a:pt x="14" y="23"/>
                  </a:cubicBezTo>
                  <a:cubicBezTo>
                    <a:pt x="14" y="25"/>
                    <a:pt x="12" y="26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1331">
              <a:extLst>
                <a:ext uri="{FF2B5EF4-FFF2-40B4-BE49-F238E27FC236}">
                  <a16:creationId xmlns:a16="http://schemas.microsoft.com/office/drawing/2014/main" id="{2AB712A7-D15C-4730-88E0-A44DD13C7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708" y="-1187442"/>
              <a:ext cx="47625" cy="84138"/>
            </a:xfrm>
            <a:custGeom>
              <a:avLst/>
              <a:gdLst>
                <a:gd name="T0" fmla="*/ 5 w 15"/>
                <a:gd name="T1" fmla="*/ 26 h 26"/>
                <a:gd name="T2" fmla="*/ 1 w 15"/>
                <a:gd name="T3" fmla="*/ 23 h 26"/>
                <a:gd name="T4" fmla="*/ 8 w 15"/>
                <a:gd name="T5" fmla="*/ 2 h 26"/>
                <a:gd name="T6" fmla="*/ 13 w 15"/>
                <a:gd name="T7" fmla="*/ 2 h 26"/>
                <a:gd name="T8" fmla="*/ 13 w 15"/>
                <a:gd name="T9" fmla="*/ 8 h 26"/>
                <a:gd name="T10" fmla="*/ 9 w 15"/>
                <a:gd name="T11" fmla="*/ 22 h 26"/>
                <a:gd name="T12" fmla="*/ 5 w 15"/>
                <a:gd name="T13" fmla="*/ 26 h 26"/>
                <a:gd name="T14" fmla="*/ 5 w 1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5" y="26"/>
                  </a:moveTo>
                  <a:cubicBezTo>
                    <a:pt x="3" y="26"/>
                    <a:pt x="1" y="25"/>
                    <a:pt x="1" y="23"/>
                  </a:cubicBezTo>
                  <a:cubicBezTo>
                    <a:pt x="1" y="21"/>
                    <a:pt x="0" y="9"/>
                    <a:pt x="8" y="2"/>
                  </a:cubicBezTo>
                  <a:cubicBezTo>
                    <a:pt x="9" y="0"/>
                    <a:pt x="12" y="1"/>
                    <a:pt x="13" y="2"/>
                  </a:cubicBezTo>
                  <a:cubicBezTo>
                    <a:pt x="15" y="4"/>
                    <a:pt x="15" y="6"/>
                    <a:pt x="13" y="8"/>
                  </a:cubicBezTo>
                  <a:cubicBezTo>
                    <a:pt x="9" y="11"/>
                    <a:pt x="9" y="19"/>
                    <a:pt x="9" y="22"/>
                  </a:cubicBezTo>
                  <a:cubicBezTo>
                    <a:pt x="9" y="24"/>
                    <a:pt x="8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1332">
              <a:extLst>
                <a:ext uri="{FF2B5EF4-FFF2-40B4-BE49-F238E27FC236}">
                  <a16:creationId xmlns:a16="http://schemas.microsoft.com/office/drawing/2014/main" id="{01B0A3C6-A295-475D-BF28-EDB08CD4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682" y="-1625593"/>
              <a:ext cx="254001" cy="468313"/>
            </a:xfrm>
            <a:custGeom>
              <a:avLst/>
              <a:gdLst>
                <a:gd name="T0" fmla="*/ 39 w 80"/>
                <a:gd name="T1" fmla="*/ 147 h 147"/>
                <a:gd name="T2" fmla="*/ 36 w 80"/>
                <a:gd name="T3" fmla="*/ 146 h 147"/>
                <a:gd name="T4" fmla="*/ 0 w 80"/>
                <a:gd name="T5" fmla="*/ 79 h 147"/>
                <a:gd name="T6" fmla="*/ 76 w 80"/>
                <a:gd name="T7" fmla="*/ 0 h 147"/>
                <a:gd name="T8" fmla="*/ 80 w 80"/>
                <a:gd name="T9" fmla="*/ 4 h 147"/>
                <a:gd name="T10" fmla="*/ 76 w 80"/>
                <a:gd name="T11" fmla="*/ 8 h 147"/>
                <a:gd name="T12" fmla="*/ 8 w 80"/>
                <a:gd name="T13" fmla="*/ 79 h 147"/>
                <a:gd name="T14" fmla="*/ 41 w 80"/>
                <a:gd name="T15" fmla="*/ 140 h 147"/>
                <a:gd name="T16" fmla="*/ 42 w 80"/>
                <a:gd name="T17" fmla="*/ 145 h 147"/>
                <a:gd name="T18" fmla="*/ 39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39" y="147"/>
                  </a:moveTo>
                  <a:cubicBezTo>
                    <a:pt x="38" y="147"/>
                    <a:pt x="37" y="147"/>
                    <a:pt x="36" y="146"/>
                  </a:cubicBezTo>
                  <a:cubicBezTo>
                    <a:pt x="13" y="128"/>
                    <a:pt x="0" y="105"/>
                    <a:pt x="0" y="79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8" y="0"/>
                    <a:pt x="80" y="2"/>
                    <a:pt x="80" y="4"/>
                  </a:cubicBezTo>
                  <a:cubicBezTo>
                    <a:pt x="80" y="6"/>
                    <a:pt x="78" y="8"/>
                    <a:pt x="76" y="8"/>
                  </a:cubicBezTo>
                  <a:cubicBezTo>
                    <a:pt x="39" y="8"/>
                    <a:pt x="8" y="40"/>
                    <a:pt x="8" y="79"/>
                  </a:cubicBezTo>
                  <a:cubicBezTo>
                    <a:pt x="8" y="109"/>
                    <a:pt x="26" y="128"/>
                    <a:pt x="41" y="140"/>
                  </a:cubicBezTo>
                  <a:cubicBezTo>
                    <a:pt x="43" y="141"/>
                    <a:pt x="43" y="143"/>
                    <a:pt x="42" y="145"/>
                  </a:cubicBezTo>
                  <a:cubicBezTo>
                    <a:pt x="41" y="146"/>
                    <a:pt x="40" y="147"/>
                    <a:pt x="3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1333">
              <a:extLst>
                <a:ext uri="{FF2B5EF4-FFF2-40B4-BE49-F238E27FC236}">
                  <a16:creationId xmlns:a16="http://schemas.microsoft.com/office/drawing/2014/main" id="{5110446C-A16E-474F-93AD-3B4925C60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83" y="-1625593"/>
              <a:ext cx="255588" cy="468313"/>
            </a:xfrm>
            <a:custGeom>
              <a:avLst/>
              <a:gdLst>
                <a:gd name="T0" fmla="*/ 41 w 80"/>
                <a:gd name="T1" fmla="*/ 147 h 147"/>
                <a:gd name="T2" fmla="*/ 38 w 80"/>
                <a:gd name="T3" fmla="*/ 145 h 147"/>
                <a:gd name="T4" fmla="*/ 39 w 80"/>
                <a:gd name="T5" fmla="*/ 140 h 147"/>
                <a:gd name="T6" fmla="*/ 72 w 80"/>
                <a:gd name="T7" fmla="*/ 79 h 147"/>
                <a:gd name="T8" fmla="*/ 4 w 80"/>
                <a:gd name="T9" fmla="*/ 8 h 147"/>
                <a:gd name="T10" fmla="*/ 0 w 80"/>
                <a:gd name="T11" fmla="*/ 4 h 147"/>
                <a:gd name="T12" fmla="*/ 4 w 80"/>
                <a:gd name="T13" fmla="*/ 0 h 147"/>
                <a:gd name="T14" fmla="*/ 80 w 80"/>
                <a:gd name="T15" fmla="*/ 79 h 147"/>
                <a:gd name="T16" fmla="*/ 44 w 80"/>
                <a:gd name="T17" fmla="*/ 146 h 147"/>
                <a:gd name="T18" fmla="*/ 41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41" y="147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7" y="143"/>
                    <a:pt x="37" y="141"/>
                    <a:pt x="39" y="140"/>
                  </a:cubicBezTo>
                  <a:cubicBezTo>
                    <a:pt x="54" y="128"/>
                    <a:pt x="72" y="109"/>
                    <a:pt x="72" y="79"/>
                  </a:cubicBezTo>
                  <a:cubicBezTo>
                    <a:pt x="72" y="40"/>
                    <a:pt x="41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80" y="35"/>
                    <a:pt x="80" y="79"/>
                  </a:cubicBezTo>
                  <a:cubicBezTo>
                    <a:pt x="80" y="105"/>
                    <a:pt x="67" y="128"/>
                    <a:pt x="44" y="146"/>
                  </a:cubicBezTo>
                  <a:cubicBezTo>
                    <a:pt x="43" y="147"/>
                    <a:pt x="42" y="147"/>
                    <a:pt x="4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1334">
              <a:extLst>
                <a:ext uri="{FF2B5EF4-FFF2-40B4-BE49-F238E27FC236}">
                  <a16:creationId xmlns:a16="http://schemas.microsoft.com/office/drawing/2014/main" id="{141FE88A-0A5A-4702-A267-862A3B288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83" y="-1128705"/>
              <a:ext cx="127000" cy="241300"/>
            </a:xfrm>
            <a:custGeom>
              <a:avLst/>
              <a:gdLst>
                <a:gd name="T0" fmla="*/ 36 w 40"/>
                <a:gd name="T1" fmla="*/ 76 h 76"/>
                <a:gd name="T2" fmla="*/ 0 w 40"/>
                <a:gd name="T3" fmla="*/ 49 h 76"/>
                <a:gd name="T4" fmla="*/ 0 w 40"/>
                <a:gd name="T5" fmla="*/ 48 h 76"/>
                <a:gd name="T6" fmla="*/ 0 w 40"/>
                <a:gd name="T7" fmla="*/ 4 h 76"/>
                <a:gd name="T8" fmla="*/ 4 w 40"/>
                <a:gd name="T9" fmla="*/ 0 h 76"/>
                <a:gd name="T10" fmla="*/ 8 w 40"/>
                <a:gd name="T11" fmla="*/ 4 h 76"/>
                <a:gd name="T12" fmla="*/ 8 w 40"/>
                <a:gd name="T13" fmla="*/ 48 h 76"/>
                <a:gd name="T14" fmla="*/ 36 w 40"/>
                <a:gd name="T15" fmla="*/ 68 h 76"/>
                <a:gd name="T16" fmla="*/ 40 w 40"/>
                <a:gd name="T17" fmla="*/ 72 h 76"/>
                <a:gd name="T18" fmla="*/ 36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36" y="76"/>
                  </a:moveTo>
                  <a:cubicBezTo>
                    <a:pt x="5" y="76"/>
                    <a:pt x="0" y="49"/>
                    <a:pt x="0" y="49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13" y="68"/>
                    <a:pt x="36" y="68"/>
                  </a:cubicBezTo>
                  <a:cubicBezTo>
                    <a:pt x="38" y="68"/>
                    <a:pt x="40" y="70"/>
                    <a:pt x="40" y="72"/>
                  </a:cubicBezTo>
                  <a:cubicBezTo>
                    <a:pt x="40" y="74"/>
                    <a:pt x="38" y="76"/>
                    <a:pt x="3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1335">
              <a:extLst>
                <a:ext uri="{FF2B5EF4-FFF2-40B4-BE49-F238E27FC236}">
                  <a16:creationId xmlns:a16="http://schemas.microsoft.com/office/drawing/2014/main" id="{5E4CEDDA-5831-4123-A299-4D40C4BCA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83" y="-1128705"/>
              <a:ext cx="127000" cy="241300"/>
            </a:xfrm>
            <a:custGeom>
              <a:avLst/>
              <a:gdLst>
                <a:gd name="T0" fmla="*/ 4 w 40"/>
                <a:gd name="T1" fmla="*/ 76 h 76"/>
                <a:gd name="T2" fmla="*/ 0 w 40"/>
                <a:gd name="T3" fmla="*/ 72 h 76"/>
                <a:gd name="T4" fmla="*/ 4 w 40"/>
                <a:gd name="T5" fmla="*/ 68 h 76"/>
                <a:gd name="T6" fmla="*/ 32 w 40"/>
                <a:gd name="T7" fmla="*/ 48 h 76"/>
                <a:gd name="T8" fmla="*/ 32 w 40"/>
                <a:gd name="T9" fmla="*/ 4 h 76"/>
                <a:gd name="T10" fmla="*/ 36 w 40"/>
                <a:gd name="T11" fmla="*/ 0 h 76"/>
                <a:gd name="T12" fmla="*/ 40 w 40"/>
                <a:gd name="T13" fmla="*/ 4 h 76"/>
                <a:gd name="T14" fmla="*/ 40 w 40"/>
                <a:gd name="T15" fmla="*/ 48 h 76"/>
                <a:gd name="T16" fmla="*/ 40 w 40"/>
                <a:gd name="T17" fmla="*/ 49 h 76"/>
                <a:gd name="T18" fmla="*/ 4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4" y="76"/>
                  </a:moveTo>
                  <a:cubicBezTo>
                    <a:pt x="2" y="76"/>
                    <a:pt x="0" y="74"/>
                    <a:pt x="0" y="72"/>
                  </a:cubicBezTo>
                  <a:cubicBezTo>
                    <a:pt x="0" y="70"/>
                    <a:pt x="2" y="68"/>
                    <a:pt x="4" y="68"/>
                  </a:cubicBezTo>
                  <a:cubicBezTo>
                    <a:pt x="27" y="68"/>
                    <a:pt x="32" y="51"/>
                    <a:pt x="32" y="4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35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1336">
              <a:extLst>
                <a:ext uri="{FF2B5EF4-FFF2-40B4-BE49-F238E27FC236}">
                  <a16:creationId xmlns:a16="http://schemas.microsoft.com/office/drawing/2014/main" id="{FC5CE6C4-19F9-4416-8EDD-257EFC526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2507" y="-1093780"/>
              <a:ext cx="234951" cy="57150"/>
            </a:xfrm>
            <a:custGeom>
              <a:avLst/>
              <a:gdLst>
                <a:gd name="T0" fmla="*/ 38 w 74"/>
                <a:gd name="T1" fmla="*/ 17 h 18"/>
                <a:gd name="T2" fmla="*/ 3 w 74"/>
                <a:gd name="T3" fmla="*/ 8 h 18"/>
                <a:gd name="T4" fmla="*/ 2 w 74"/>
                <a:gd name="T5" fmla="*/ 3 h 18"/>
                <a:gd name="T6" fmla="*/ 7 w 74"/>
                <a:gd name="T7" fmla="*/ 1 h 18"/>
                <a:gd name="T8" fmla="*/ 67 w 74"/>
                <a:gd name="T9" fmla="*/ 1 h 18"/>
                <a:gd name="T10" fmla="*/ 72 w 74"/>
                <a:gd name="T11" fmla="*/ 3 h 18"/>
                <a:gd name="T12" fmla="*/ 71 w 74"/>
                <a:gd name="T13" fmla="*/ 8 h 18"/>
                <a:gd name="T14" fmla="*/ 38 w 74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8">
                  <a:moveTo>
                    <a:pt x="38" y="17"/>
                  </a:moveTo>
                  <a:cubicBezTo>
                    <a:pt x="19" y="17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8" y="18"/>
                    <a:pt x="67" y="1"/>
                  </a:cubicBezTo>
                  <a:cubicBezTo>
                    <a:pt x="69" y="0"/>
                    <a:pt x="71" y="1"/>
                    <a:pt x="72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60" y="15"/>
                    <a:pt x="48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F4A0A26E-F15D-4A25-9E7E-C03FFEC63F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4" b="72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76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8138138-B5D3-48AC-9D84-76E80C0CAF34}"/>
              </a:ext>
            </a:extLst>
          </p:cNvPr>
          <p:cNvSpPr/>
          <p:nvPr/>
        </p:nvSpPr>
        <p:spPr>
          <a:xfrm>
            <a:off x="11647237" y="587422"/>
            <a:ext cx="1080000" cy="1080000"/>
          </a:xfrm>
          <a:prstGeom prst="ellipse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92C20-2131-49E8-9DBB-A65977FB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ED322-E6B6-48CF-933A-07E4B0DE18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TIME TO BREAK 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8CC37-6A50-4694-8E6A-4A5F236B80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Identify THE ESSENTIALS</a:t>
            </a:r>
          </a:p>
          <a:p>
            <a:pPr algn="ctr">
              <a:lnSpc>
                <a:spcPct val="150000"/>
              </a:lnSpc>
            </a:pPr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//</a:t>
            </a:r>
            <a:b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</a:br>
            <a:r>
              <a:rPr lang="en-US" sz="12000" dirty="0">
                <a:latin typeface="Benne" pitchFamily="2" charset="0"/>
                <a:ea typeface="Benne" pitchFamily="2" charset="0"/>
                <a:cs typeface="Benne" pitchFamily="2" charset="0"/>
              </a:rPr>
              <a:t>ELIMINATE The Rest</a:t>
            </a:r>
            <a:endParaRPr lang="en-ID" sz="12000" dirty="0">
              <a:latin typeface="Benne" pitchFamily="2" charset="0"/>
              <a:ea typeface="Benne" pitchFamily="2" charset="0"/>
              <a:cs typeface="Benne" pitchFamily="2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2549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E00FE0-E061-4C56-9ACE-BACAC00EC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476D9-B06C-4D05-A9F5-CE6CF66F63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B3E890-5143-4C8C-B6D4-4E2DE346B4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Poppins Light" panose="00000400000000000000" pitchFamily="2" charset="0"/>
              </a:rPr>
              <a:t>Our Five Years Story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24FEADB-EAAB-4BD8-A6A3-5E73B6B86B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3AC291B-C6BE-4714-BD85-326DE6D829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74FC6CF-E58C-44A7-AE58-DF7984D221D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FB5826A-0334-4719-87BD-27C193663F4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,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consec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tetur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2000" dirty="0">
                <a:latin typeface="Barlow" panose="00000500000000000000" pitchFamily="2" charset="0"/>
                <a:cs typeface="Poppins Light" panose="00000400000000000000" pitchFamily="2" charset="0"/>
              </a:rPr>
              <a:t>. Proin </a:t>
            </a:r>
            <a:r>
              <a:rPr lang="en-US" sz="2000" dirty="0" err="1">
                <a:latin typeface="Barlow" panose="00000500000000000000" pitchFamily="2" charset="0"/>
                <a:cs typeface="Poppins Light" panose="00000400000000000000" pitchFamily="2" charset="0"/>
              </a:rPr>
              <a:t>vehicula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2C589F1-1DE6-4503-A83F-C9DF276EFA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2017</a:t>
            </a:r>
            <a:endParaRPr lang="en-ID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9F6E364-2DDD-4A63-A8FD-8DA237D169C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2018</a:t>
            </a:r>
            <a:endParaRPr lang="en-ID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AA8CE55-5558-471D-A427-7079FD6CBC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2019</a:t>
            </a:r>
            <a:endParaRPr lang="en-ID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20DE990-EDED-4CAA-975B-72BF1C28867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2020</a:t>
            </a:r>
            <a:endParaRPr lang="en-ID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985D771-1646-42A3-9787-5FB43E2F18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2021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0991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16BF5494-5DC3-47E3-B78B-EE295F5C27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4" b="10484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173338-CA38-4CC5-98BC-2E4BF678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8</a:t>
            </a:fld>
            <a:endParaRPr lang="en-ID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D25B603-0520-4D41-9984-F65A0B381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Lorem ipsum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dolor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sit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amet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consectetur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adipiscing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Fusce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vehicula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utare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malesuada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blandit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sapien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mau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ris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volutpat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7D46AD3-EEB0-4293-BD39-B1209F4CF1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cs typeface="Poppins Light" panose="00000400000000000000" pitchFamily="2" charset="0"/>
              </a:rPr>
              <a:t>Simpelio</a:t>
            </a:r>
            <a:endParaRPr lang="en-US" dirty="0">
              <a:solidFill>
                <a:schemeClr val="tx1"/>
              </a:solidFill>
              <a:cs typeface="Poppins Light" panose="00000400000000000000" pitchFamily="2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C213A9A-2FCC-47DA-910A-3711842856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ID" sz="2000" b="0" i="0" spc="600" dirty="0">
                <a:solidFill>
                  <a:srgbClr val="000000"/>
                </a:solidFill>
                <a:effectLst/>
                <a:latin typeface="Barlow" panose="00000500000000000000" pitchFamily="2" charset="0"/>
              </a:rPr>
              <a:t>HIGHLIGHTS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151BF4-FE46-461C-82DC-FB811C62E133}"/>
              </a:ext>
            </a:extLst>
          </p:cNvPr>
          <p:cNvSpPr/>
          <p:nvPr/>
        </p:nvSpPr>
        <p:spPr>
          <a:xfrm>
            <a:off x="3380061" y="1457400"/>
            <a:ext cx="2924321" cy="1949403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0BCD59A-AFD7-49EE-9619-F7E4020078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Select The Perfect Brand Imagery for Your Business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E6A9EE94-0000-4CA4-8E69-F4090913EF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r="245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38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45A4D0-3F54-482B-9EC2-DE02FC6610C2}"/>
              </a:ext>
            </a:extLst>
          </p:cNvPr>
          <p:cNvSpPr/>
          <p:nvPr/>
        </p:nvSpPr>
        <p:spPr>
          <a:xfrm>
            <a:off x="18203274" y="0"/>
            <a:ext cx="6171201" cy="13716000"/>
          </a:xfrm>
          <a:prstGeom prst="rect">
            <a:avLst/>
          </a:prstGeom>
          <a:solidFill>
            <a:srgbClr val="CCC3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7A70DD-4F23-4531-918E-655B0903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D"/>
              <a:t>Page – </a:t>
            </a:r>
            <a:fld id="{18F915EA-2D5B-4BB0-87CE-1FD4EC7C570E}" type="slidenum">
              <a:rPr lang="en-ID" smtClean="0"/>
              <a:pPr/>
              <a:t>9</a:t>
            </a:fld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DBA6AD-BE17-44D0-A1CC-35D9269EBD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Lorem ipsum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dolor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sit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amet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consectetur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adipiscing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elit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.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Fusce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vehicula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,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turpis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utare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malesuada</a:t>
            </a:r>
            <a:r>
              <a:rPr lang="en-ID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 </a:t>
            </a:r>
            <a:r>
              <a:rPr lang="en-ID" sz="20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rlow" panose="00000500000000000000" pitchFamily="2" charset="0"/>
              </a:rPr>
              <a:t>blandit</a:t>
            </a:r>
            <a:endParaRPr lang="en-ID" sz="2000" dirty="0">
              <a:latin typeface="Barlow" panose="000005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0746BC-B45C-446E-B9DE-FBAF178538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6000" dirty="0">
                <a:latin typeface="Benne" pitchFamily="2" charset="0"/>
                <a:ea typeface="Benne" pitchFamily="2" charset="0"/>
                <a:cs typeface="Benne" pitchFamily="2" charset="0"/>
              </a:rPr>
              <a:t>Create Social Media Images That Support Your Brand</a:t>
            </a:r>
            <a:endParaRPr lang="en-ID" sz="6000" dirty="0">
              <a:latin typeface="Benne" pitchFamily="2" charset="0"/>
              <a:ea typeface="Benne" pitchFamily="2" charset="0"/>
              <a:cs typeface="Benne" pitchFamily="2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4828C38-4C9E-439F-A9ED-062B346E4D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ID" sz="2000" b="0" i="0" dirty="0">
                <a:effectLst/>
                <a:latin typeface="Barlow" panose="00000500000000000000" pitchFamily="2" charset="0"/>
              </a:rPr>
              <a:t>HIGHLIGHTS</a:t>
            </a:r>
          </a:p>
        </p:txBody>
      </p:sp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1A37F081-7553-4DA0-8944-07289986C2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" b="50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655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pelio">
      <a:majorFont>
        <a:latin typeface="Benne"/>
        <a:ea typeface=""/>
        <a:cs typeface=""/>
      </a:majorFont>
      <a:minorFont>
        <a:latin typeface="Barlow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1617</TotalTime>
  <Words>1491</Words>
  <Application>Microsoft Office PowerPoint</Application>
  <PresentationFormat>自定义</PresentationFormat>
  <Paragraphs>230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Calibri</vt:lpstr>
      <vt:lpstr>Arial</vt:lpstr>
      <vt:lpstr>Benne</vt:lpstr>
      <vt:lpstr>Barlow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Bondan Prakoso</dc:creator>
  <cp:lastModifiedBy>Administrator</cp:lastModifiedBy>
  <cp:revision>121</cp:revision>
  <dcterms:created xsi:type="dcterms:W3CDTF">2021-02-12T09:24:00Z</dcterms:created>
  <dcterms:modified xsi:type="dcterms:W3CDTF">2021-04-25T07:47:33Z</dcterms:modified>
</cp:coreProperties>
</file>